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4" r:id="rId4"/>
    <p:sldId id="265" r:id="rId5"/>
    <p:sldId id="266" r:id="rId6"/>
    <p:sldId id="263" r:id="rId7"/>
    <p:sldId id="258" r:id="rId8"/>
    <p:sldId id="262" r:id="rId9"/>
    <p:sldId id="261" r:id="rId10"/>
    <p:sldId id="260" r:id="rId11"/>
  </p:sldIdLst>
  <p:sldSz cx="5753100" cy="3238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143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0" algn="l" defTabSz="5143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0" algn="l" defTabSz="5143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0" algn="l" defTabSz="5143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0" algn="l" defTabSz="5143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5143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5143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5143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5143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-858" y="-90"/>
      </p:cViewPr>
      <p:guideLst>
        <p:guide orient="horz" pos="1020"/>
        <p:guide pos="18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14350" latinLnBrk="0">
      <a:defRPr sz="1200">
        <a:latin typeface="+mn-lt"/>
        <a:ea typeface="+mn-ea"/>
        <a:cs typeface="+mn-cs"/>
        <a:sym typeface="Calibri"/>
      </a:defRPr>
    </a:lvl1pPr>
    <a:lvl2pPr indent="228600" defTabSz="514350" latinLnBrk="0">
      <a:defRPr sz="1200">
        <a:latin typeface="+mn-lt"/>
        <a:ea typeface="+mn-ea"/>
        <a:cs typeface="+mn-cs"/>
        <a:sym typeface="Calibri"/>
      </a:defRPr>
    </a:lvl2pPr>
    <a:lvl3pPr indent="457200" defTabSz="514350" latinLnBrk="0">
      <a:defRPr sz="1200">
        <a:latin typeface="+mn-lt"/>
        <a:ea typeface="+mn-ea"/>
        <a:cs typeface="+mn-cs"/>
        <a:sym typeface="Calibri"/>
      </a:defRPr>
    </a:lvl3pPr>
    <a:lvl4pPr indent="685800" defTabSz="514350" latinLnBrk="0">
      <a:defRPr sz="1200">
        <a:latin typeface="+mn-lt"/>
        <a:ea typeface="+mn-ea"/>
        <a:cs typeface="+mn-cs"/>
        <a:sym typeface="Calibri"/>
      </a:defRPr>
    </a:lvl4pPr>
    <a:lvl5pPr indent="914400" defTabSz="514350" latinLnBrk="0">
      <a:defRPr sz="1200">
        <a:latin typeface="+mn-lt"/>
        <a:ea typeface="+mn-ea"/>
        <a:cs typeface="+mn-cs"/>
        <a:sym typeface="Calibri"/>
      </a:defRPr>
    </a:lvl5pPr>
    <a:lvl6pPr indent="1143000" defTabSz="514350" latinLnBrk="0">
      <a:defRPr sz="1200">
        <a:latin typeface="+mn-lt"/>
        <a:ea typeface="+mn-ea"/>
        <a:cs typeface="+mn-cs"/>
        <a:sym typeface="Calibri"/>
      </a:defRPr>
    </a:lvl6pPr>
    <a:lvl7pPr indent="1371600" defTabSz="514350" latinLnBrk="0">
      <a:defRPr sz="1200">
        <a:latin typeface="+mn-lt"/>
        <a:ea typeface="+mn-ea"/>
        <a:cs typeface="+mn-cs"/>
        <a:sym typeface="Calibri"/>
      </a:defRPr>
    </a:lvl7pPr>
    <a:lvl8pPr indent="1600200" defTabSz="514350" latinLnBrk="0">
      <a:defRPr sz="1200">
        <a:latin typeface="+mn-lt"/>
        <a:ea typeface="+mn-ea"/>
        <a:cs typeface="+mn-cs"/>
        <a:sym typeface="Calibri"/>
      </a:defRPr>
    </a:lvl8pPr>
    <a:lvl9pPr indent="1828800" defTabSz="51435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>
            <a:spLocks noGrp="1"/>
          </p:cNvSpPr>
          <p:nvPr>
            <p:ph type="title"/>
          </p:nvPr>
        </p:nvSpPr>
        <p:spPr>
          <a:xfrm>
            <a:off x="432077" y="1006528"/>
            <a:ext cx="4896885" cy="694519"/>
          </a:xfrm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12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864155" y="1836048"/>
            <a:ext cx="4032730" cy="82802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21" name="Nível de Corpo Um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2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o Título"/>
          <p:cNvSpPr txBox="1">
            <a:spLocks noGrp="1"/>
          </p:cNvSpPr>
          <p:nvPr>
            <p:ph type="title"/>
          </p:nvPr>
        </p:nvSpPr>
        <p:spPr>
          <a:xfrm>
            <a:off x="455082" y="2082057"/>
            <a:ext cx="4896883" cy="643519"/>
          </a:xfrm>
          <a:prstGeom prst="rect">
            <a:avLst/>
          </a:prstGeo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t>Texto do Título</a:t>
            </a:r>
          </a:p>
        </p:txBody>
      </p:sp>
      <p:sp>
        <p:nvSpPr>
          <p:cNvPr id="30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455082" y="1373287"/>
            <a:ext cx="4896883" cy="70877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200"/>
              </a:spcBef>
              <a:buSzTx/>
              <a:buFontTx/>
              <a:buNone/>
              <a:defRPr sz="1100">
                <a:solidFill>
                  <a:srgbClr val="888888"/>
                </a:solidFill>
              </a:defRPr>
            </a:lvl1pPr>
            <a:lvl2pPr marL="0" indent="0">
              <a:spcBef>
                <a:spcPts val="200"/>
              </a:spcBef>
              <a:buSzTx/>
              <a:buFontTx/>
              <a:buNone/>
              <a:defRPr sz="1100">
                <a:solidFill>
                  <a:srgbClr val="888888"/>
                </a:solidFill>
              </a:defRPr>
            </a:lvl2pPr>
            <a:lvl3pPr marL="0" indent="0">
              <a:spcBef>
                <a:spcPts val="200"/>
              </a:spcBef>
              <a:buSzTx/>
              <a:buFontTx/>
              <a:buNone/>
              <a:defRPr sz="1100">
                <a:solidFill>
                  <a:srgbClr val="888888"/>
                </a:solidFill>
              </a:defRPr>
            </a:lvl3pPr>
            <a:lvl4pPr marL="0" indent="0">
              <a:spcBef>
                <a:spcPts val="200"/>
              </a:spcBef>
              <a:buSzTx/>
              <a:buFontTx/>
              <a:buNone/>
              <a:defRPr sz="1100">
                <a:solidFill>
                  <a:srgbClr val="888888"/>
                </a:solidFill>
              </a:defRPr>
            </a:lvl4pPr>
            <a:lvl5pPr marL="0" indent="0">
              <a:spcBef>
                <a:spcPts val="200"/>
              </a:spcBef>
              <a:buSzTx/>
              <a:buFontTx/>
              <a:buNone/>
              <a:defRPr sz="1100">
                <a:solidFill>
                  <a:srgbClr val="888888"/>
                </a:solidFill>
              </a:defRPr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31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39" name="Nível de Corpo Um…"/>
          <p:cNvSpPr txBox="1">
            <a:spLocks noGrp="1"/>
          </p:cNvSpPr>
          <p:nvPr>
            <p:ph type="body" sz="half" idx="1"/>
          </p:nvPr>
        </p:nvSpPr>
        <p:spPr>
          <a:xfrm>
            <a:off x="288050" y="756021"/>
            <a:ext cx="2544461" cy="2138310"/>
          </a:xfrm>
          <a:prstGeom prst="rect">
            <a:avLst/>
          </a:prstGeom>
        </p:spPr>
        <p:txBody>
          <a:bodyPr/>
          <a:lstStyle>
            <a:lvl1pPr marL="192880" indent="-192880">
              <a:spcBef>
                <a:spcPts val="300"/>
              </a:spcBef>
              <a:defRPr sz="1600"/>
            </a:lvl1pPr>
            <a:lvl2pPr marL="440869" indent="-183694">
              <a:spcBef>
                <a:spcPts val="300"/>
              </a:spcBef>
              <a:defRPr sz="1600"/>
            </a:lvl2pPr>
            <a:lvl3pPr marL="701386" indent="-187036">
              <a:spcBef>
                <a:spcPts val="300"/>
              </a:spcBef>
              <a:defRPr sz="1600"/>
            </a:lvl3pPr>
            <a:lvl4pPr marL="977264" indent="-205740">
              <a:spcBef>
                <a:spcPts val="300"/>
              </a:spcBef>
              <a:defRPr sz="1600"/>
            </a:lvl4pPr>
            <a:lvl5pPr marL="1234439" indent="-205739">
              <a:spcBef>
                <a:spcPts val="300"/>
              </a:spcBef>
              <a:defRPr sz="16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0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48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288050" y="725270"/>
            <a:ext cx="2545461" cy="30226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300"/>
              </a:spcBef>
              <a:buSzTx/>
              <a:buFontTx/>
              <a:buNone/>
              <a:defRPr sz="1400" b="1"/>
            </a:lvl1pPr>
            <a:lvl2pPr marL="0" indent="0">
              <a:spcBef>
                <a:spcPts val="300"/>
              </a:spcBef>
              <a:buSzTx/>
              <a:buFontTx/>
              <a:buNone/>
              <a:defRPr sz="1400" b="1"/>
            </a:lvl2pPr>
            <a:lvl3pPr marL="0" indent="0">
              <a:spcBef>
                <a:spcPts val="300"/>
              </a:spcBef>
              <a:buSzTx/>
              <a:buFontTx/>
              <a:buNone/>
              <a:defRPr sz="1400" b="1"/>
            </a:lvl3pPr>
            <a:lvl4pPr marL="0" indent="0">
              <a:spcBef>
                <a:spcPts val="300"/>
              </a:spcBef>
              <a:buSzTx/>
              <a:buFontTx/>
              <a:buNone/>
              <a:defRPr sz="1400" b="1"/>
            </a:lvl4pPr>
            <a:lvl5pPr marL="0" indent="0">
              <a:spcBef>
                <a:spcPts val="300"/>
              </a:spcBef>
              <a:buSzTx/>
              <a:buFontTx/>
              <a:buNone/>
              <a:defRPr sz="1400" b="1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9" name="Espaço Reservado para Texto 4"/>
          <p:cNvSpPr>
            <a:spLocks noGrp="1"/>
          </p:cNvSpPr>
          <p:nvPr>
            <p:ph type="body" sz="quarter" idx="21"/>
          </p:nvPr>
        </p:nvSpPr>
        <p:spPr>
          <a:xfrm>
            <a:off x="2926528" y="725270"/>
            <a:ext cx="2546459" cy="302260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58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o Título"/>
          <p:cNvSpPr txBox="1">
            <a:spLocks noGrp="1"/>
          </p:cNvSpPr>
          <p:nvPr>
            <p:ph type="title"/>
          </p:nvPr>
        </p:nvSpPr>
        <p:spPr>
          <a:xfrm>
            <a:off x="288050" y="129003"/>
            <a:ext cx="1895345" cy="549015"/>
          </a:xfrm>
          <a:prstGeom prst="rect">
            <a:avLst/>
          </a:prstGeom>
        </p:spPr>
        <p:txBody>
          <a:bodyPr anchor="b"/>
          <a:lstStyle>
            <a:lvl1pPr algn="l">
              <a:defRPr sz="1100" b="1"/>
            </a:lvl1pPr>
          </a:lstStyle>
          <a:p>
            <a:r>
              <a:t>Texto do Título</a:t>
            </a:r>
          </a:p>
        </p:txBody>
      </p:sp>
      <p:sp>
        <p:nvSpPr>
          <p:cNvPr id="73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2252404" y="129003"/>
            <a:ext cx="3220582" cy="2765327"/>
          </a:xfrm>
          <a:prstGeom prst="rect">
            <a:avLst/>
          </a:prstGeom>
        </p:spPr>
        <p:txBody>
          <a:bodyPr/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4" name="Espaço Reservado para Texto 3"/>
          <p:cNvSpPr>
            <a:spLocks noGrp="1"/>
          </p:cNvSpPr>
          <p:nvPr>
            <p:ph type="body" sz="half" idx="21"/>
          </p:nvPr>
        </p:nvSpPr>
        <p:spPr>
          <a:xfrm>
            <a:off x="288050" y="678018"/>
            <a:ext cx="1895345" cy="221631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o Título"/>
          <p:cNvSpPr txBox="1">
            <a:spLocks noGrp="1"/>
          </p:cNvSpPr>
          <p:nvPr>
            <p:ph type="title"/>
          </p:nvPr>
        </p:nvSpPr>
        <p:spPr>
          <a:xfrm>
            <a:off x="1129204" y="2268060"/>
            <a:ext cx="3456624" cy="267760"/>
          </a:xfrm>
          <a:prstGeom prst="rect">
            <a:avLst/>
          </a:prstGeom>
        </p:spPr>
        <p:txBody>
          <a:bodyPr anchor="b"/>
          <a:lstStyle>
            <a:lvl1pPr algn="l">
              <a:defRPr sz="1100" b="1"/>
            </a:lvl1pPr>
          </a:lstStyle>
          <a:p>
            <a:r>
              <a:t>Texto do Título</a:t>
            </a:r>
          </a:p>
        </p:txBody>
      </p:sp>
      <p:sp>
        <p:nvSpPr>
          <p:cNvPr id="83" name="Espaço Reservado para Imagem 2"/>
          <p:cNvSpPr>
            <a:spLocks noGrp="1"/>
          </p:cNvSpPr>
          <p:nvPr>
            <p:ph type="pic" sz="half" idx="21"/>
          </p:nvPr>
        </p:nvSpPr>
        <p:spPr>
          <a:xfrm>
            <a:off x="1129204" y="289508"/>
            <a:ext cx="3456624" cy="194405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1129204" y="2535819"/>
            <a:ext cx="3456624" cy="38026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00"/>
              </a:spcBef>
              <a:buSzTx/>
              <a:buFontTx/>
              <a:buNone/>
              <a:defRPr sz="800"/>
            </a:lvl1pPr>
            <a:lvl2pPr marL="0" indent="0">
              <a:spcBef>
                <a:spcPts val="100"/>
              </a:spcBef>
              <a:buSzTx/>
              <a:buFontTx/>
              <a:buNone/>
              <a:defRPr sz="800"/>
            </a:lvl2pPr>
            <a:lvl3pPr marL="0" indent="0">
              <a:spcBef>
                <a:spcPts val="100"/>
              </a:spcBef>
              <a:buSzTx/>
              <a:buFontTx/>
              <a:buNone/>
              <a:defRPr sz="800"/>
            </a:lvl3pPr>
            <a:lvl4pPr marL="0" indent="0">
              <a:spcBef>
                <a:spcPts val="100"/>
              </a:spcBef>
              <a:buSzTx/>
              <a:buFontTx/>
              <a:buNone/>
              <a:defRPr sz="800"/>
            </a:lvl4pPr>
            <a:lvl5pPr marL="0" indent="0">
              <a:spcBef>
                <a:spcPts val="100"/>
              </a:spcBef>
              <a:buSzTx/>
              <a:buFontTx/>
              <a:buNone/>
              <a:defRPr sz="8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85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>
            <a:spLocks noGrp="1"/>
          </p:cNvSpPr>
          <p:nvPr>
            <p:ph type="title"/>
          </p:nvPr>
        </p:nvSpPr>
        <p:spPr>
          <a:xfrm>
            <a:off x="288050" y="129753"/>
            <a:ext cx="5184937" cy="540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718" tIns="25718" rIns="25718" bIns="25718" anchor="ctr">
            <a:normAutofit/>
          </a:bodyPr>
          <a:lstStyle/>
          <a:p>
            <a:r>
              <a:t>Texto do Título</a:t>
            </a:r>
          </a:p>
        </p:txBody>
      </p:sp>
      <p:sp>
        <p:nvSpPr>
          <p:cNvPr id="3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288050" y="756021"/>
            <a:ext cx="5184937" cy="2138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718" tIns="25718" rIns="25718" bIns="25718">
            <a:normAutofit/>
          </a:bodyPr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5318735" y="3016276"/>
            <a:ext cx="154252" cy="146117"/>
          </a:xfrm>
          <a:prstGeom prst="rect">
            <a:avLst/>
          </a:prstGeom>
          <a:ln w="12700">
            <a:miter lim="400000"/>
          </a:ln>
        </p:spPr>
        <p:txBody>
          <a:bodyPr wrap="none" lIns="25718" tIns="25718" rIns="25718" bIns="25718" anchor="ctr">
            <a:spAutoFit/>
          </a:bodyPr>
          <a:lstStyle>
            <a:lvl1pPr algn="r">
              <a:defRPr sz="7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192879" marR="0" indent="-192879" algn="l" defTabSz="5143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438000" marR="0" indent="-180825" algn="l" defTabSz="5143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–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679677" marR="0" indent="-165327" algn="l" defTabSz="5143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981941" marR="0" indent="-210416" algn="l" defTabSz="5143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–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1239116" marR="0" indent="-210416" algn="l" defTabSz="5143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»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1496291" marR="0" indent="-210416" algn="l" defTabSz="5143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1753466" marR="0" indent="-210416" algn="l" defTabSz="5143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2010641" marR="0" indent="-210416" algn="l" defTabSz="5143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2267816" marR="0" indent="-210416" algn="l" defTabSz="5143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IMG_873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0"/>
            <a:ext cx="5753100" cy="3236119"/>
          </a:xfrm>
          <a:prstGeom prst="rect">
            <a:avLst/>
          </a:prstGeom>
        </p:spPr>
      </p:pic>
      <p:sp>
        <p:nvSpPr>
          <p:cNvPr id="95" name="DR(A): XXX"/>
          <p:cNvSpPr txBox="1"/>
          <p:nvPr/>
        </p:nvSpPr>
        <p:spPr>
          <a:xfrm>
            <a:off x="2678275" y="1537791"/>
            <a:ext cx="92394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endParaRPr dirty="0"/>
          </a:p>
        </p:txBody>
      </p:sp>
      <p:sp>
        <p:nvSpPr>
          <p:cNvPr id="96" name="TÍTULO"/>
          <p:cNvSpPr txBox="1"/>
          <p:nvPr/>
        </p:nvSpPr>
        <p:spPr>
          <a:xfrm>
            <a:off x="804848" y="1119184"/>
            <a:ext cx="4063549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lang="pt-BR" sz="2000" dirty="0" smtClean="0"/>
              <a:t>TÍTULO DO RELATO</a:t>
            </a:r>
            <a:endParaRPr sz="20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1376352" y="1476374"/>
            <a:ext cx="300039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algn="ctr" defTabSz="914400" hangingPunct="1">
              <a:spcBef>
                <a:spcPct val="0"/>
              </a:spcBef>
              <a:defRPr/>
            </a:pPr>
            <a:r>
              <a:rPr lang="pt-BR" sz="1400" kern="1200" dirty="0" smtClean="0">
                <a:solidFill>
                  <a:schemeClr val="tx1"/>
                </a:solidFill>
              </a:rPr>
              <a:t>SUBTÍTULO DO RELATO (SE HOUVER)</a:t>
            </a:r>
            <a:endParaRPr lang="pt-BR" sz="1400" kern="1200" dirty="0">
              <a:solidFill>
                <a:schemeClr val="tx1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733410" y="2262192"/>
            <a:ext cx="169469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u="sng" dirty="0" smtClean="0">
                <a:solidFill>
                  <a:schemeClr val="bg1"/>
                </a:solidFill>
              </a:rPr>
              <a:t>Autor 1¹</a:t>
            </a:r>
            <a:r>
              <a:rPr lang="pt-BR" dirty="0" smtClean="0">
                <a:solidFill>
                  <a:schemeClr val="bg1"/>
                </a:solidFill>
              </a:rPr>
              <a:t>, Autor 2², Autor 3³...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47658" y="2762258"/>
            <a:ext cx="287655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400" hangingPunct="1">
              <a:spcBef>
                <a:spcPct val="20000"/>
              </a:spcBef>
              <a:defRPr/>
            </a:pPr>
            <a:r>
              <a:rPr lang="pt-BR" sz="800" kern="1200" dirty="0" smtClean="0">
                <a:solidFill>
                  <a:schemeClr val="bg1"/>
                </a:solidFill>
              </a:rPr>
              <a:t>¹Instituição de Ensino, ²Instituição de Ensino, ³Instituição de Ensino...</a:t>
            </a:r>
            <a:endParaRPr lang="pt-BR" sz="800" kern="1200" dirty="0">
              <a:solidFill>
                <a:schemeClr val="bg1"/>
              </a:solidFill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876682" y="2762258"/>
            <a:ext cx="1714512" cy="3571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Teresina, Piauí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2024</a:t>
            </a:r>
            <a:endParaRPr kumimoji="0" lang="pt-BR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IMG_873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0"/>
            <a:ext cx="5753100" cy="3236119"/>
          </a:xfrm>
          <a:prstGeom prst="rect">
            <a:avLst/>
          </a:prstGeom>
        </p:spPr>
      </p:pic>
      <p:sp>
        <p:nvSpPr>
          <p:cNvPr id="99" name="INTRODUÇÃO:"/>
          <p:cNvSpPr txBox="1"/>
          <p:nvPr/>
        </p:nvSpPr>
        <p:spPr>
          <a:xfrm>
            <a:off x="376220" y="261928"/>
            <a:ext cx="1344275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sz="1600" dirty="0" smtClean="0">
                <a:latin typeface="+mn-lt"/>
              </a:rPr>
              <a:t>INTRODUÇÃO</a:t>
            </a:r>
            <a:r>
              <a:rPr sz="1600" dirty="0" smtClean="0"/>
              <a:t>:</a:t>
            </a:r>
            <a:endParaRPr sz="1600" dirty="0"/>
          </a:p>
        </p:txBody>
      </p:sp>
      <p:sp>
        <p:nvSpPr>
          <p:cNvPr id="100" name="TEXTO"/>
          <p:cNvSpPr txBox="1"/>
          <p:nvPr/>
        </p:nvSpPr>
        <p:spPr>
          <a:xfrm>
            <a:off x="465515" y="972261"/>
            <a:ext cx="4822070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marL="100263" indent="-100263">
              <a:buSzPct val="100000"/>
              <a:buChar char="•"/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dirty="0">
                <a:latin typeface="+mn-lt"/>
              </a:rPr>
              <a:t>TEXTO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MG_873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0"/>
            <a:ext cx="5753100" cy="3236119"/>
          </a:xfrm>
          <a:prstGeom prst="rect">
            <a:avLst/>
          </a:prstGeom>
        </p:spPr>
      </p:pic>
      <p:sp>
        <p:nvSpPr>
          <p:cNvPr id="99" name="INTRODUÇÃO:"/>
          <p:cNvSpPr txBox="1"/>
          <p:nvPr/>
        </p:nvSpPr>
        <p:spPr>
          <a:xfrm>
            <a:off x="161906" y="261928"/>
            <a:ext cx="187326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lang="pt-BR" sz="1600" dirty="0" smtClean="0"/>
              <a:t>RELATO DE </a:t>
            </a:r>
            <a:r>
              <a:rPr lang="pt-BR" sz="1600" dirty="0" smtClean="0">
                <a:latin typeface="+mn-lt"/>
              </a:rPr>
              <a:t>CASO</a:t>
            </a:r>
            <a:r>
              <a:rPr lang="pt-BR" sz="1600" dirty="0" smtClean="0"/>
              <a:t>:</a:t>
            </a:r>
            <a:endParaRPr sz="1600" dirty="0"/>
          </a:p>
        </p:txBody>
      </p:sp>
      <p:sp>
        <p:nvSpPr>
          <p:cNvPr id="100" name="TEXTO"/>
          <p:cNvSpPr txBox="1"/>
          <p:nvPr/>
        </p:nvSpPr>
        <p:spPr>
          <a:xfrm>
            <a:off x="465515" y="972261"/>
            <a:ext cx="4822070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marL="100263" indent="-100263">
              <a:buSzPct val="100000"/>
              <a:buChar char="•"/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dirty="0">
                <a:latin typeface="+mn-lt"/>
              </a:rPr>
              <a:t>TEXTO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MG_873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0"/>
            <a:ext cx="5753100" cy="3236119"/>
          </a:xfrm>
          <a:prstGeom prst="rect">
            <a:avLst/>
          </a:prstGeom>
        </p:spPr>
      </p:pic>
      <p:sp>
        <p:nvSpPr>
          <p:cNvPr id="99" name="INTRODUÇÃO:"/>
          <p:cNvSpPr txBox="1"/>
          <p:nvPr/>
        </p:nvSpPr>
        <p:spPr>
          <a:xfrm>
            <a:off x="90468" y="261928"/>
            <a:ext cx="2341343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lang="pt-BR" sz="1600" dirty="0" smtClean="0">
                <a:latin typeface="+mn-lt"/>
              </a:rPr>
              <a:t>CONSIDERAÇÕES</a:t>
            </a:r>
            <a:r>
              <a:rPr lang="pt-BR" sz="1600" dirty="0" smtClean="0"/>
              <a:t> FINAIS:</a:t>
            </a:r>
            <a:endParaRPr sz="1600" dirty="0"/>
          </a:p>
        </p:txBody>
      </p:sp>
      <p:sp>
        <p:nvSpPr>
          <p:cNvPr id="100" name="TEXTO"/>
          <p:cNvSpPr txBox="1"/>
          <p:nvPr/>
        </p:nvSpPr>
        <p:spPr>
          <a:xfrm>
            <a:off x="465515" y="972261"/>
            <a:ext cx="4822070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marL="100263" indent="-100263">
              <a:buSzPct val="100000"/>
              <a:buChar char="•"/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dirty="0">
                <a:latin typeface="+mn-lt"/>
              </a:rPr>
              <a:t>TEXTO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MG_873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0"/>
            <a:ext cx="5753100" cy="3236119"/>
          </a:xfrm>
          <a:prstGeom prst="rect">
            <a:avLst/>
          </a:prstGeom>
        </p:spPr>
      </p:pic>
      <p:sp>
        <p:nvSpPr>
          <p:cNvPr id="99" name="INTRODUÇÃO:"/>
          <p:cNvSpPr txBox="1"/>
          <p:nvPr/>
        </p:nvSpPr>
        <p:spPr>
          <a:xfrm>
            <a:off x="376220" y="261928"/>
            <a:ext cx="1321833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lang="pt-BR" sz="1600" dirty="0" smtClean="0">
                <a:latin typeface="+mn-lt"/>
              </a:rPr>
              <a:t>REFERÊNCIAS</a:t>
            </a:r>
            <a:r>
              <a:rPr lang="pt-BR" sz="2000" dirty="0" smtClean="0"/>
              <a:t>:</a:t>
            </a:r>
            <a:endParaRPr sz="2000" dirty="0"/>
          </a:p>
        </p:txBody>
      </p:sp>
      <p:sp>
        <p:nvSpPr>
          <p:cNvPr id="100" name="TEXTO"/>
          <p:cNvSpPr txBox="1"/>
          <p:nvPr/>
        </p:nvSpPr>
        <p:spPr>
          <a:xfrm>
            <a:off x="465515" y="972261"/>
            <a:ext cx="4822070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marL="100263" indent="-100263">
              <a:buSzPct val="100000"/>
              <a:buChar char="•"/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dirty="0">
                <a:latin typeface="+mn-lt"/>
              </a:rPr>
              <a:t>TEXTO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filme-colado.png" descr="filme-colado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-1" y="1190"/>
            <a:ext cx="5753101" cy="323612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DR(a):…"/>
          <p:cNvSpPr txBox="1"/>
          <p:nvPr/>
        </p:nvSpPr>
        <p:spPr>
          <a:xfrm>
            <a:off x="3381547" y="1979649"/>
            <a:ext cx="2341268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 err="1" smtClean="0"/>
              <a:t>Contatos</a:t>
            </a:r>
            <a:r>
              <a:rPr dirty="0"/>
              <a:t>:</a:t>
            </a:r>
          </a:p>
          <a:p>
            <a:pPr>
              <a:defRPr b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 smtClean="0"/>
              <a:t>Email:</a:t>
            </a:r>
            <a:endParaRPr dirty="0"/>
          </a:p>
        </p:txBody>
      </p:sp>
      <p:sp>
        <p:nvSpPr>
          <p:cNvPr id="129" name="Linha"/>
          <p:cNvSpPr/>
          <p:nvPr/>
        </p:nvSpPr>
        <p:spPr>
          <a:xfrm flipV="1">
            <a:off x="3302240" y="1925223"/>
            <a:ext cx="1" cy="886091"/>
          </a:xfrm>
          <a:prstGeom prst="line">
            <a:avLst/>
          </a:prstGeom>
          <a:ln w="12700">
            <a:solidFill>
              <a:srgbClr val="FFFFFF"/>
            </a:solidFill>
          </a:ln>
          <a:effectLst>
            <a:outerShdw dir="5400000" rotWithShape="0">
              <a:srgbClr val="000000">
                <a:alpha val="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30" name="Obrigado(a)!"/>
          <p:cNvSpPr txBox="1"/>
          <p:nvPr/>
        </p:nvSpPr>
        <p:spPr>
          <a:xfrm>
            <a:off x="1155701" y="457893"/>
            <a:ext cx="3441699" cy="1082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5000">
                <a:solidFill>
                  <a:srgbClr val="FFFFFF"/>
                </a:solidFill>
                <a:latin typeface="Bacalisties"/>
                <a:ea typeface="Bacalisties"/>
                <a:cs typeface="Bacalisties"/>
                <a:sym typeface="Bacalisties"/>
              </a:defRPr>
            </a:lvl1pPr>
          </a:lstStyle>
          <a:p>
            <a:r>
              <a:t>Obrigado(a)!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filme-colado.png" descr="filme-colado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1190"/>
            <a:ext cx="5753100" cy="3236120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TEXTO OU IMAGEM:"/>
          <p:cNvSpPr txBox="1"/>
          <p:nvPr/>
        </p:nvSpPr>
        <p:spPr>
          <a:xfrm>
            <a:off x="3065314" y="914760"/>
            <a:ext cx="2313280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TEXTO OU IMAGEM:</a:t>
            </a:r>
          </a:p>
        </p:txBody>
      </p:sp>
      <p:sp>
        <p:nvSpPr>
          <p:cNvPr id="104" name="TEXTO OU IMAGEM:"/>
          <p:cNvSpPr txBox="1"/>
          <p:nvPr/>
        </p:nvSpPr>
        <p:spPr>
          <a:xfrm>
            <a:off x="363287" y="914760"/>
            <a:ext cx="2313280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TEXTO OU IMAGEM:</a:t>
            </a:r>
          </a:p>
        </p:txBody>
      </p:sp>
      <p:sp>
        <p:nvSpPr>
          <p:cNvPr id="105" name="INTRODUÇÃO/TÍTULO:"/>
          <p:cNvSpPr txBox="1"/>
          <p:nvPr/>
        </p:nvSpPr>
        <p:spPr>
          <a:xfrm>
            <a:off x="199136" y="333366"/>
            <a:ext cx="1963034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lang="pt-BR" dirty="0" smtClean="0"/>
              <a:t>OPÇÃO DE LAYOUT DE SLIDE</a:t>
            </a:r>
            <a:endParaRPr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filme-colado.png" descr="filme-colado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1190"/>
            <a:ext cx="5753100" cy="3236120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INTRODUÇÃO/TÍTULO:"/>
          <p:cNvSpPr txBox="1"/>
          <p:nvPr/>
        </p:nvSpPr>
        <p:spPr>
          <a:xfrm>
            <a:off x="233344" y="333366"/>
            <a:ext cx="2286016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lang="pt-BR" dirty="0" smtClean="0"/>
              <a:t>OPÇÃO DE LAYOUT DE </a:t>
            </a:r>
            <a:r>
              <a:rPr lang="pt-BR" dirty="0" smtClean="0"/>
              <a:t>SLIDE</a:t>
            </a:r>
            <a:r>
              <a:rPr dirty="0" smtClean="0"/>
              <a:t>:</a:t>
            </a:r>
            <a:endParaRPr dirty="0"/>
          </a:p>
        </p:txBody>
      </p:sp>
      <p:sp>
        <p:nvSpPr>
          <p:cNvPr id="123" name="TEXTO OU IMAGEM"/>
          <p:cNvSpPr txBox="1"/>
          <p:nvPr/>
        </p:nvSpPr>
        <p:spPr>
          <a:xfrm>
            <a:off x="420789" y="1022580"/>
            <a:ext cx="1140281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TEXTO OU IMAGEM</a:t>
            </a:r>
          </a:p>
        </p:txBody>
      </p:sp>
      <p:sp>
        <p:nvSpPr>
          <p:cNvPr id="124" name="TEXTO OU IMAGEM"/>
          <p:cNvSpPr txBox="1"/>
          <p:nvPr/>
        </p:nvSpPr>
        <p:spPr>
          <a:xfrm>
            <a:off x="2306409" y="1022580"/>
            <a:ext cx="1140282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TEXTO OU IMAGEM</a:t>
            </a:r>
          </a:p>
        </p:txBody>
      </p:sp>
      <p:sp>
        <p:nvSpPr>
          <p:cNvPr id="125" name="TEXTO OU IMAGEM"/>
          <p:cNvSpPr txBox="1"/>
          <p:nvPr/>
        </p:nvSpPr>
        <p:spPr>
          <a:xfrm>
            <a:off x="4137186" y="1022580"/>
            <a:ext cx="1140282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TEXTO OU IMAGEM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filme-colado.png" descr="filme-colado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1190"/>
            <a:ext cx="5753100" cy="3236120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INTRODUÇÃO/TÍTULO:"/>
          <p:cNvSpPr txBox="1"/>
          <p:nvPr/>
        </p:nvSpPr>
        <p:spPr>
          <a:xfrm>
            <a:off x="233344" y="333366"/>
            <a:ext cx="2006314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lang="pt-BR" dirty="0" smtClean="0"/>
              <a:t>OPÇÃO DE LAYOUT DE </a:t>
            </a:r>
            <a:r>
              <a:rPr lang="pt-BR" dirty="0" smtClean="0"/>
              <a:t>SLIDE</a:t>
            </a:r>
            <a:endParaRPr lang="pt-BR" dirty="0"/>
          </a:p>
        </p:txBody>
      </p:sp>
      <p:sp>
        <p:nvSpPr>
          <p:cNvPr id="118" name="TEXTO"/>
          <p:cNvSpPr txBox="1"/>
          <p:nvPr/>
        </p:nvSpPr>
        <p:spPr>
          <a:xfrm>
            <a:off x="465515" y="972261"/>
            <a:ext cx="4822070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marL="100263" indent="-100263">
              <a:buSzPct val="100000"/>
              <a:buChar char="•"/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TEXTO</a:t>
            </a:r>
          </a:p>
        </p:txBody>
      </p:sp>
      <p:sp>
        <p:nvSpPr>
          <p:cNvPr id="119" name="TEXTO"/>
          <p:cNvSpPr txBox="1"/>
          <p:nvPr/>
        </p:nvSpPr>
        <p:spPr>
          <a:xfrm>
            <a:off x="402423" y="1960270"/>
            <a:ext cx="4822069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marL="100263" indent="-100263">
              <a:buSzPct val="100000"/>
              <a:buChar char="•"/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TEXTO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filme-colado.png" descr="filme-colado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1190"/>
            <a:ext cx="5753100" cy="3236120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INTRODUÇÃO/TÍTULO:"/>
          <p:cNvSpPr txBox="1"/>
          <p:nvPr/>
        </p:nvSpPr>
        <p:spPr>
          <a:xfrm>
            <a:off x="304782" y="333366"/>
            <a:ext cx="1963034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lang="pt-BR" dirty="0" smtClean="0"/>
              <a:t>OPÇÃO DE LAYOUT DE SLIDE</a:t>
            </a:r>
            <a:endParaRPr lang="pt-BR" dirty="0"/>
          </a:p>
        </p:txBody>
      </p:sp>
      <p:sp>
        <p:nvSpPr>
          <p:cNvPr id="114" name="TEXTO"/>
          <p:cNvSpPr txBox="1"/>
          <p:nvPr/>
        </p:nvSpPr>
        <p:spPr>
          <a:xfrm>
            <a:off x="465515" y="972261"/>
            <a:ext cx="4822070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marL="100263" indent="-100263">
              <a:buSzPct val="100000"/>
              <a:buChar char="•"/>
              <a:defRPr b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TEXTO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o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51435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51435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o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51435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51435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97</Words>
  <Application>Microsoft Office PowerPoint</Application>
  <PresentationFormat>Personalizar</PresentationFormat>
  <Paragraphs>29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CLIENTE</cp:lastModifiedBy>
  <cp:revision>6</cp:revision>
  <dcterms:modified xsi:type="dcterms:W3CDTF">2024-08-05T16:22:13Z</dcterms:modified>
</cp:coreProperties>
</file>