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5" r:id="rId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85" d="100"/>
          <a:sy n="85" d="100"/>
        </p:scale>
        <p:origin x="92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BC5C6-A18D-4B73-AA72-8E29F0F6A2D9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7C52-DD14-4E3B-BC87-737FC312ECD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5852" y="3429006"/>
            <a:ext cx="6572296" cy="714380"/>
          </a:xfrm>
        </p:spPr>
        <p:txBody>
          <a:bodyPr>
            <a:normAutofit/>
          </a:bodyPr>
          <a:lstStyle/>
          <a:p>
            <a:r>
              <a:rPr lang="pt-BR" sz="2000" u="sng" dirty="0">
                <a:solidFill>
                  <a:schemeClr val="bg1"/>
                </a:solidFill>
              </a:rPr>
              <a:t>Autor 1¹</a:t>
            </a:r>
            <a:r>
              <a:rPr lang="pt-BR" sz="2000" dirty="0">
                <a:solidFill>
                  <a:schemeClr val="bg1"/>
                </a:solidFill>
              </a:rPr>
              <a:t>, Autor 2², Autor 3³...</a:t>
            </a:r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500166" y="2184134"/>
            <a:ext cx="6143668" cy="642942"/>
          </a:xfrm>
        </p:spPr>
        <p:txBody>
          <a:bodyPr>
            <a:noAutofit/>
          </a:bodyPr>
          <a:lstStyle/>
          <a:p>
            <a:r>
              <a:rPr lang="pt-BR" sz="4000" b="1" dirty="0"/>
              <a:t>TÍTULO DO RELATO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28728" y="2862795"/>
            <a:ext cx="628654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SUBTÍTULO DO RELATO (SE HOUVER)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7143768" y="4286262"/>
            <a:ext cx="1714512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Teresina, Piauí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214282" y="4143386"/>
            <a:ext cx="3714776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¹Instituição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Ensino, ²Instituição de Ensino, ³Instituição de Ensino...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8"/>
            <a:ext cx="8229600" cy="3737385"/>
          </a:xfrm>
        </p:spPr>
        <p:txBody>
          <a:bodyPr/>
          <a:lstStyle/>
          <a:p>
            <a:r>
              <a:rPr lang="pt-BR" dirty="0"/>
              <a:t>Texto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0034" y="0"/>
            <a:ext cx="5715040" cy="642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INTRODUÇÃO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8"/>
            <a:ext cx="8229600" cy="3737385"/>
          </a:xfrm>
        </p:spPr>
        <p:txBody>
          <a:bodyPr/>
          <a:lstStyle/>
          <a:p>
            <a:r>
              <a:rPr lang="pt-BR" dirty="0"/>
              <a:t>Texto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0034" y="0"/>
            <a:ext cx="5715040" cy="642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RELATO DE CASO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8"/>
            <a:ext cx="8229600" cy="3737385"/>
          </a:xfrm>
        </p:spPr>
        <p:txBody>
          <a:bodyPr/>
          <a:lstStyle/>
          <a:p>
            <a:r>
              <a:rPr lang="pt-BR" dirty="0"/>
              <a:t>Texto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0034" y="0"/>
            <a:ext cx="5715040" cy="642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CONSIDERAÇÕES FINAIS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8"/>
            <a:ext cx="8229600" cy="3737385"/>
          </a:xfrm>
        </p:spPr>
        <p:txBody>
          <a:bodyPr/>
          <a:lstStyle/>
          <a:p>
            <a:r>
              <a:rPr lang="pt-BR" dirty="0"/>
              <a:t>Texto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0034" y="0"/>
            <a:ext cx="5715040" cy="642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REFERÊNCIAS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286380" y="2143104"/>
            <a:ext cx="3714776" cy="2000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CONTATOS: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Telefone: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52</Words>
  <Application>Microsoft Office PowerPoint</Application>
  <PresentationFormat>Apresentação na tela (16:9)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do Office</vt:lpstr>
      <vt:lpstr>TÍTULO DO RELATO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PALESTRA</dc:title>
  <dc:creator>Dell</dc:creator>
  <cp:lastModifiedBy>Luana Larisse</cp:lastModifiedBy>
  <cp:revision>13</cp:revision>
  <dcterms:created xsi:type="dcterms:W3CDTF">2023-07-17T18:38:15Z</dcterms:created>
  <dcterms:modified xsi:type="dcterms:W3CDTF">2023-08-08T20:55:19Z</dcterms:modified>
</cp:coreProperties>
</file>