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0298113" cy="18291175"/>
  <p:notesSz cx="6858000" cy="9144000"/>
  <p:defaultTextStyle>
    <a:defPPr>
      <a:defRPr lang="pt-BR"/>
    </a:defPPr>
    <a:lvl1pPr marL="0" algn="l" defTabSz="1633667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1pPr>
    <a:lvl2pPr marL="816834" algn="l" defTabSz="1633667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2pPr>
    <a:lvl3pPr marL="1633667" algn="l" defTabSz="1633667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3pPr>
    <a:lvl4pPr marL="2450501" algn="l" defTabSz="1633667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4pPr>
    <a:lvl5pPr marL="3267334" algn="l" defTabSz="1633667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5pPr>
    <a:lvl6pPr marL="4084168" algn="l" defTabSz="1633667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6pPr>
    <a:lvl7pPr marL="4901001" algn="l" defTabSz="1633667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7pPr>
    <a:lvl8pPr marL="5717835" algn="l" defTabSz="1633667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8pPr>
    <a:lvl9pPr marL="6534668" algn="l" defTabSz="1633667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761">
          <p15:clr>
            <a:srgbClr val="A4A3A4"/>
          </p15:clr>
        </p15:guide>
        <p15:guide id="2" pos="32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A9AB7"/>
    <a:srgbClr val="71A0C1"/>
    <a:srgbClr val="C0EAF1"/>
    <a:srgbClr val="6B9EB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2" autoAdjust="0"/>
  </p:normalViewPr>
  <p:slideViewPr>
    <p:cSldViewPr>
      <p:cViewPr>
        <p:scale>
          <a:sx n="50" d="100"/>
          <a:sy n="50" d="100"/>
        </p:scale>
        <p:origin x="-1776" y="1218"/>
      </p:cViewPr>
      <p:guideLst>
        <p:guide orient="horz" pos="5761"/>
        <p:guide pos="32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72359" y="5682123"/>
            <a:ext cx="8753396" cy="3920747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44717" y="10364999"/>
            <a:ext cx="7208679" cy="467441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16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3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505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7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4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901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7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4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184E8-013B-4768-9471-79B2E3676180}" type="datetimeFigureOut">
              <a:rPr lang="pt-BR" smtClean="0"/>
              <a:pPr/>
              <a:t>05/08/2024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CD0D-9D7A-4D49-8CB2-D2BE55A1309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184E8-013B-4768-9471-79B2E3676180}" type="datetimeFigureOut">
              <a:rPr lang="pt-BR" smtClean="0"/>
              <a:pPr/>
              <a:t>05/08/2024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CD0D-9D7A-4D49-8CB2-D2BE55A1309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3480" y="11753774"/>
            <a:ext cx="8753396" cy="3632831"/>
          </a:xfrm>
        </p:spPr>
        <p:txBody>
          <a:bodyPr anchor="t"/>
          <a:lstStyle>
            <a:lvl1pPr algn="l">
              <a:defRPr sz="71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13480" y="7752582"/>
            <a:ext cx="8753396" cy="4001193"/>
          </a:xfrm>
        </p:spPr>
        <p:txBody>
          <a:bodyPr anchor="b"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81683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33667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45050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6733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08416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90100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717835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53466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184E8-013B-4768-9471-79B2E3676180}" type="datetimeFigureOut">
              <a:rPr lang="pt-BR" smtClean="0"/>
              <a:pPr/>
              <a:t>05/08/2024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CD0D-9D7A-4D49-8CB2-D2BE55A1309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386180" y="5690589"/>
            <a:ext cx="3389796" cy="16093696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947610" y="5690589"/>
            <a:ext cx="3389796" cy="16093696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184E8-013B-4768-9471-79B2E3676180}" type="datetimeFigureOut">
              <a:rPr lang="pt-BR" smtClean="0"/>
              <a:pPr/>
              <a:t>05/08/2024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CD0D-9D7A-4D49-8CB2-D2BE55A1309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4906" y="732495"/>
            <a:ext cx="9268302" cy="3048529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14906" y="4094345"/>
            <a:ext cx="4550122" cy="1706328"/>
          </a:xfrm>
        </p:spPr>
        <p:txBody>
          <a:bodyPr anchor="b"/>
          <a:lstStyle>
            <a:lvl1pPr marL="0" indent="0">
              <a:buNone/>
              <a:defRPr sz="4300" b="1"/>
            </a:lvl1pPr>
            <a:lvl2pPr marL="816834" indent="0">
              <a:buNone/>
              <a:defRPr sz="3600" b="1"/>
            </a:lvl2pPr>
            <a:lvl3pPr marL="1633667" indent="0">
              <a:buNone/>
              <a:defRPr sz="3200" b="1"/>
            </a:lvl3pPr>
            <a:lvl4pPr marL="2450501" indent="0">
              <a:buNone/>
              <a:defRPr sz="2900" b="1"/>
            </a:lvl4pPr>
            <a:lvl5pPr marL="3267334" indent="0">
              <a:buNone/>
              <a:defRPr sz="2900" b="1"/>
            </a:lvl5pPr>
            <a:lvl6pPr marL="4084168" indent="0">
              <a:buNone/>
              <a:defRPr sz="2900" b="1"/>
            </a:lvl6pPr>
            <a:lvl7pPr marL="4901001" indent="0">
              <a:buNone/>
              <a:defRPr sz="2900" b="1"/>
            </a:lvl7pPr>
            <a:lvl8pPr marL="5717835" indent="0">
              <a:buNone/>
              <a:defRPr sz="2900" b="1"/>
            </a:lvl8pPr>
            <a:lvl9pPr marL="6534668" indent="0">
              <a:buNone/>
              <a:defRPr sz="29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14906" y="5800673"/>
            <a:ext cx="4550122" cy="10538597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5231299" y="4094345"/>
            <a:ext cx="4551909" cy="1706328"/>
          </a:xfrm>
        </p:spPr>
        <p:txBody>
          <a:bodyPr anchor="b"/>
          <a:lstStyle>
            <a:lvl1pPr marL="0" indent="0">
              <a:buNone/>
              <a:defRPr sz="4300" b="1"/>
            </a:lvl1pPr>
            <a:lvl2pPr marL="816834" indent="0">
              <a:buNone/>
              <a:defRPr sz="3600" b="1"/>
            </a:lvl2pPr>
            <a:lvl3pPr marL="1633667" indent="0">
              <a:buNone/>
              <a:defRPr sz="3200" b="1"/>
            </a:lvl3pPr>
            <a:lvl4pPr marL="2450501" indent="0">
              <a:buNone/>
              <a:defRPr sz="2900" b="1"/>
            </a:lvl4pPr>
            <a:lvl5pPr marL="3267334" indent="0">
              <a:buNone/>
              <a:defRPr sz="2900" b="1"/>
            </a:lvl5pPr>
            <a:lvl6pPr marL="4084168" indent="0">
              <a:buNone/>
              <a:defRPr sz="2900" b="1"/>
            </a:lvl6pPr>
            <a:lvl7pPr marL="4901001" indent="0">
              <a:buNone/>
              <a:defRPr sz="2900" b="1"/>
            </a:lvl7pPr>
            <a:lvl8pPr marL="5717835" indent="0">
              <a:buNone/>
              <a:defRPr sz="2900" b="1"/>
            </a:lvl8pPr>
            <a:lvl9pPr marL="6534668" indent="0">
              <a:buNone/>
              <a:defRPr sz="29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5231299" y="5800673"/>
            <a:ext cx="4551909" cy="10538597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184E8-013B-4768-9471-79B2E3676180}" type="datetimeFigureOut">
              <a:rPr lang="pt-BR" smtClean="0"/>
              <a:pPr/>
              <a:t>05/08/2024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CD0D-9D7A-4D49-8CB2-D2BE55A1309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184E8-013B-4768-9471-79B2E3676180}" type="datetimeFigureOut">
              <a:rPr lang="pt-BR" smtClean="0"/>
              <a:pPr/>
              <a:t>05/08/2024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CD0D-9D7A-4D49-8CB2-D2BE55A1309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184E8-013B-4768-9471-79B2E3676180}" type="datetimeFigureOut">
              <a:rPr lang="pt-BR" smtClean="0"/>
              <a:pPr/>
              <a:t>05/08/2024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CD0D-9D7A-4D49-8CB2-D2BE55A1309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4906" y="728260"/>
            <a:ext cx="3388009" cy="3099338"/>
          </a:xfrm>
        </p:spPr>
        <p:txBody>
          <a:bodyPr anchor="b"/>
          <a:lstStyle>
            <a:lvl1pPr algn="l">
              <a:defRPr sz="36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026276" y="728261"/>
            <a:ext cx="5756932" cy="15611012"/>
          </a:xfrm>
        </p:spPr>
        <p:txBody>
          <a:bodyPr/>
          <a:lstStyle>
            <a:lvl1pPr>
              <a:defRPr sz="5700"/>
            </a:lvl1pPr>
            <a:lvl2pPr>
              <a:defRPr sz="5000"/>
            </a:lvl2pPr>
            <a:lvl3pPr>
              <a:defRPr sz="43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14906" y="3827599"/>
            <a:ext cx="3388009" cy="12511674"/>
          </a:xfrm>
        </p:spPr>
        <p:txBody>
          <a:bodyPr/>
          <a:lstStyle>
            <a:lvl1pPr marL="0" indent="0">
              <a:buNone/>
              <a:defRPr sz="2500"/>
            </a:lvl1pPr>
            <a:lvl2pPr marL="816834" indent="0">
              <a:buNone/>
              <a:defRPr sz="2100"/>
            </a:lvl2pPr>
            <a:lvl3pPr marL="1633667" indent="0">
              <a:buNone/>
              <a:defRPr sz="1800"/>
            </a:lvl3pPr>
            <a:lvl4pPr marL="2450501" indent="0">
              <a:buNone/>
              <a:defRPr sz="1600"/>
            </a:lvl4pPr>
            <a:lvl5pPr marL="3267334" indent="0">
              <a:buNone/>
              <a:defRPr sz="1600"/>
            </a:lvl5pPr>
            <a:lvl6pPr marL="4084168" indent="0">
              <a:buNone/>
              <a:defRPr sz="1600"/>
            </a:lvl6pPr>
            <a:lvl7pPr marL="4901001" indent="0">
              <a:buNone/>
              <a:defRPr sz="1600"/>
            </a:lvl7pPr>
            <a:lvl8pPr marL="5717835" indent="0">
              <a:buNone/>
              <a:defRPr sz="1600"/>
            </a:lvl8pPr>
            <a:lvl9pPr marL="6534668" indent="0">
              <a:buNone/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184E8-013B-4768-9471-79B2E3676180}" type="datetimeFigureOut">
              <a:rPr lang="pt-BR" smtClean="0"/>
              <a:pPr/>
              <a:t>05/08/2024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CD0D-9D7A-4D49-8CB2-D2BE55A1309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18502" y="12803824"/>
            <a:ext cx="6178868" cy="1511564"/>
          </a:xfrm>
        </p:spPr>
        <p:txBody>
          <a:bodyPr anchor="b"/>
          <a:lstStyle>
            <a:lvl1pPr algn="l">
              <a:defRPr sz="36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018502" y="1634350"/>
            <a:ext cx="6178868" cy="10974705"/>
          </a:xfrm>
        </p:spPr>
        <p:txBody>
          <a:bodyPr/>
          <a:lstStyle>
            <a:lvl1pPr marL="0" indent="0">
              <a:buNone/>
              <a:defRPr sz="5700"/>
            </a:lvl1pPr>
            <a:lvl2pPr marL="816834" indent="0">
              <a:buNone/>
              <a:defRPr sz="5000"/>
            </a:lvl2pPr>
            <a:lvl3pPr marL="1633667" indent="0">
              <a:buNone/>
              <a:defRPr sz="4300"/>
            </a:lvl3pPr>
            <a:lvl4pPr marL="2450501" indent="0">
              <a:buNone/>
              <a:defRPr sz="3600"/>
            </a:lvl4pPr>
            <a:lvl5pPr marL="3267334" indent="0">
              <a:buNone/>
              <a:defRPr sz="3600"/>
            </a:lvl5pPr>
            <a:lvl6pPr marL="4084168" indent="0">
              <a:buNone/>
              <a:defRPr sz="3600"/>
            </a:lvl6pPr>
            <a:lvl7pPr marL="4901001" indent="0">
              <a:buNone/>
              <a:defRPr sz="3600"/>
            </a:lvl7pPr>
            <a:lvl8pPr marL="5717835" indent="0">
              <a:buNone/>
              <a:defRPr sz="3600"/>
            </a:lvl8pPr>
            <a:lvl9pPr marL="6534668" indent="0">
              <a:buNone/>
              <a:defRPr sz="36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018502" y="14315388"/>
            <a:ext cx="6178868" cy="2146671"/>
          </a:xfrm>
        </p:spPr>
        <p:txBody>
          <a:bodyPr/>
          <a:lstStyle>
            <a:lvl1pPr marL="0" indent="0">
              <a:buNone/>
              <a:defRPr sz="2500"/>
            </a:lvl1pPr>
            <a:lvl2pPr marL="816834" indent="0">
              <a:buNone/>
              <a:defRPr sz="2100"/>
            </a:lvl2pPr>
            <a:lvl3pPr marL="1633667" indent="0">
              <a:buNone/>
              <a:defRPr sz="1800"/>
            </a:lvl3pPr>
            <a:lvl4pPr marL="2450501" indent="0">
              <a:buNone/>
              <a:defRPr sz="1600"/>
            </a:lvl4pPr>
            <a:lvl5pPr marL="3267334" indent="0">
              <a:buNone/>
              <a:defRPr sz="1600"/>
            </a:lvl5pPr>
            <a:lvl6pPr marL="4084168" indent="0">
              <a:buNone/>
              <a:defRPr sz="1600"/>
            </a:lvl6pPr>
            <a:lvl7pPr marL="4901001" indent="0">
              <a:buNone/>
              <a:defRPr sz="1600"/>
            </a:lvl7pPr>
            <a:lvl8pPr marL="5717835" indent="0">
              <a:buNone/>
              <a:defRPr sz="1600"/>
            </a:lvl8pPr>
            <a:lvl9pPr marL="6534668" indent="0">
              <a:buNone/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184E8-013B-4768-9471-79B2E3676180}" type="datetimeFigureOut">
              <a:rPr lang="pt-BR" smtClean="0"/>
              <a:pPr/>
              <a:t>05/08/2024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CD0D-9D7A-4D49-8CB2-D2BE55A1309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184E8-013B-4768-9471-79B2E3676180}" type="datetimeFigureOut">
              <a:rPr lang="pt-BR" smtClean="0"/>
              <a:pPr/>
              <a:t>05/08/2024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CD0D-9D7A-4D49-8CB2-D2BE55A1309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599598" y="978072"/>
            <a:ext cx="1737807" cy="20806212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86180" y="978072"/>
            <a:ext cx="5041785" cy="20806212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184E8-013B-4768-9471-79B2E3676180}" type="datetimeFigureOut">
              <a:rPr lang="pt-BR" smtClean="0"/>
              <a:pPr/>
              <a:t>05/08/2024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CD0D-9D7A-4D49-8CB2-D2BE55A1309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514906" y="732495"/>
            <a:ext cx="9268302" cy="3048529"/>
          </a:xfrm>
          <a:prstGeom prst="rect">
            <a:avLst/>
          </a:prstGeom>
        </p:spPr>
        <p:txBody>
          <a:bodyPr vert="horz" lIns="163367" tIns="81683" rIns="163367" bIns="81683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14906" y="4267944"/>
            <a:ext cx="9268302" cy="12071329"/>
          </a:xfrm>
          <a:prstGeom prst="rect">
            <a:avLst/>
          </a:prstGeom>
        </p:spPr>
        <p:txBody>
          <a:bodyPr vert="horz" lIns="163367" tIns="81683" rIns="163367" bIns="81683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514906" y="16953212"/>
            <a:ext cx="2402893" cy="973835"/>
          </a:xfrm>
          <a:prstGeom prst="rect">
            <a:avLst/>
          </a:prstGeom>
        </p:spPr>
        <p:txBody>
          <a:bodyPr vert="horz" lIns="163367" tIns="81683" rIns="163367" bIns="81683" rtlCol="0" anchor="ctr"/>
          <a:lstStyle>
            <a:lvl1pPr algn="l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3184E8-013B-4768-9471-79B2E3676180}" type="datetimeFigureOut">
              <a:rPr lang="pt-BR" smtClean="0"/>
              <a:pPr/>
              <a:t>05/08/2024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518522" y="16953212"/>
            <a:ext cx="3261069" cy="973835"/>
          </a:xfrm>
          <a:prstGeom prst="rect">
            <a:avLst/>
          </a:prstGeom>
        </p:spPr>
        <p:txBody>
          <a:bodyPr vert="horz" lIns="163367" tIns="81683" rIns="163367" bIns="81683" rtlCol="0" anchor="ctr"/>
          <a:lstStyle>
            <a:lvl1pPr algn="ct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7380314" y="16953212"/>
            <a:ext cx="2402893" cy="973835"/>
          </a:xfrm>
          <a:prstGeom prst="rect">
            <a:avLst/>
          </a:prstGeom>
        </p:spPr>
        <p:txBody>
          <a:bodyPr vert="horz" lIns="163367" tIns="81683" rIns="163367" bIns="81683" rtlCol="0" anchor="ctr"/>
          <a:lstStyle>
            <a:lvl1pPr algn="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4CD0D-9D7A-4D49-8CB2-D2BE55A1309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633667" rtl="0" eaLnBrk="1" latinLnBrk="0" hangingPunct="1">
        <a:spcBef>
          <a:spcPct val="0"/>
        </a:spcBef>
        <a:buNone/>
        <a:defRPr sz="7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12625" indent="-612625" algn="l" defTabSz="1633667" rtl="0" eaLnBrk="1" latinLnBrk="0" hangingPunct="1">
        <a:spcBef>
          <a:spcPct val="20000"/>
        </a:spcBef>
        <a:buFont typeface="Arial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1327354" indent="-510521" algn="l" defTabSz="1633667" rtl="0" eaLnBrk="1" latinLnBrk="0" hangingPunct="1">
        <a:spcBef>
          <a:spcPct val="20000"/>
        </a:spcBef>
        <a:buFont typeface="Arial" pitchFamily="34" charset="0"/>
        <a:buChar char="–"/>
        <a:defRPr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2042084" indent="-408417" algn="l" defTabSz="1633667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2858917" indent="-408417" algn="l" defTabSz="1633667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75751" indent="-408417" algn="l" defTabSz="1633667" rtl="0" eaLnBrk="1" latinLnBrk="0" hangingPunct="1">
        <a:spcBef>
          <a:spcPct val="20000"/>
        </a:spcBef>
        <a:buFont typeface="Arial" pitchFamily="34" charset="0"/>
        <a:buChar char="»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492584" indent="-408417" algn="l" defTabSz="1633667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309418" indent="-408417" algn="l" defTabSz="1633667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126251" indent="-408417" algn="l" defTabSz="1633667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6943085" indent="-408417" algn="l" defTabSz="1633667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63366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834" algn="l" defTabSz="163366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3667" algn="l" defTabSz="163366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50501" algn="l" defTabSz="163366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7334" algn="l" defTabSz="163366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4168" algn="l" defTabSz="163366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901001" algn="l" defTabSz="163366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7835" algn="l" defTabSz="163366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4668" algn="l" defTabSz="163366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 descr="eposter sem linha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520" y="0"/>
            <a:ext cx="10296000" cy="18303998"/>
          </a:xfr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225486" y="1858911"/>
            <a:ext cx="9072627" cy="1571636"/>
          </a:xfrm>
          <a:prstGeom prst="rect">
            <a:avLst/>
          </a:prstGeom>
        </p:spPr>
        <p:txBody>
          <a:bodyPr vert="horz" lIns="163367" tIns="81683" rIns="163367" bIns="81683" rtlCol="0" anchor="ctr">
            <a:normAutofit/>
          </a:bodyPr>
          <a:lstStyle/>
          <a:p>
            <a:pPr marL="0" marR="0" lvl="0" indent="0" algn="ctr" defTabSz="163366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TÍTULO DO TRABALHO</a:t>
            </a:r>
            <a:b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(ARIAL, MAIÚSCULO E NEGRITO)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1077090" y="3287671"/>
            <a:ext cx="8286808" cy="1411112"/>
          </a:xfrm>
          <a:prstGeom prst="rect">
            <a:avLst/>
          </a:prstGeom>
          <a:solidFill>
            <a:srgbClr val="71A0C1"/>
          </a:solidFill>
          <a:ln>
            <a:solidFill>
              <a:srgbClr val="1A9AB7"/>
            </a:solidFill>
          </a:ln>
        </p:spPr>
        <p:txBody>
          <a:bodyPr vert="horz" lIns="163367" tIns="81683" rIns="163367" bIns="81683" rtlCol="0">
            <a:normAutofit/>
          </a:bodyPr>
          <a:lstStyle/>
          <a:p>
            <a:pPr marL="612625" marR="0" lvl="0" indent="-612625" algn="just" defTabSz="16336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pt-BR" sz="1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AUTOR </a:t>
            </a:r>
            <a:r>
              <a:rPr kumimoji="0" lang="pt-BR" sz="18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PRINCIPAL</a:t>
            </a:r>
            <a:r>
              <a:rPr kumimoji="0" lang="pt-BR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¹</a:t>
            </a:r>
            <a:r>
              <a:rPr kumimoji="0" lang="pt-BR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; </a:t>
            </a:r>
            <a:r>
              <a:rPr kumimoji="0" lang="pt-BR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COAUTOR¹</a:t>
            </a:r>
            <a:r>
              <a:rPr kumimoji="0" lang="pt-BR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; </a:t>
            </a:r>
            <a:r>
              <a:rPr kumimoji="0" lang="pt-BR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COAUTOR¹</a:t>
            </a:r>
            <a:r>
              <a:rPr kumimoji="0" lang="pt-BR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; </a:t>
            </a:r>
            <a:r>
              <a:rPr kumimoji="0" lang="pt-BR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COAUTOR¹</a:t>
            </a:r>
            <a:r>
              <a:rPr kumimoji="0" lang="pt-BR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; </a:t>
            </a:r>
            <a:r>
              <a:rPr kumimoji="0" lang="pt-BR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ORIENTADOR²</a:t>
            </a:r>
            <a:r>
              <a:rPr kumimoji="0" lang="pt-BR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</a:p>
          <a:p>
            <a:pPr marL="612625" marR="0" lvl="0" indent="-612625" algn="just" defTabSz="16336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pt-BR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¹DISCENTE DA UNIVERSIDADE FEDERAL DO PIAUÍ; ²DOCENTE DA UNIVERSIDADE FEDERAL DO PIAUÍ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4" name="Arredondar Retângulo em um Canto Diagonal 13"/>
          <p:cNvSpPr/>
          <p:nvPr/>
        </p:nvSpPr>
        <p:spPr>
          <a:xfrm>
            <a:off x="3363106" y="16432263"/>
            <a:ext cx="3643338" cy="428628"/>
          </a:xfrm>
          <a:prstGeom prst="round2DiagRect">
            <a:avLst/>
          </a:prstGeom>
          <a:blipFill>
            <a:blip r:embed="rId3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 dirty="0" smtClean="0">
                <a:solidFill>
                  <a:schemeClr val="bg1"/>
                </a:solidFill>
                <a:latin typeface="Arial Black" pitchFamily="34" charset="0"/>
              </a:rPr>
              <a:t>REFERÊNCIAS</a:t>
            </a:r>
            <a:endParaRPr lang="pt-BR" sz="20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1" name="Arredondar Retângulo em um Canto Diagonal 10"/>
          <p:cNvSpPr/>
          <p:nvPr/>
        </p:nvSpPr>
        <p:spPr>
          <a:xfrm>
            <a:off x="1291404" y="12503173"/>
            <a:ext cx="2928958" cy="464400"/>
          </a:xfrm>
          <a:prstGeom prst="round2DiagRect">
            <a:avLst/>
          </a:prstGeom>
          <a:blipFill>
            <a:blip r:embed="rId3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 smtClean="0">
                <a:solidFill>
                  <a:schemeClr val="bg1"/>
                </a:solidFill>
                <a:latin typeface="Arial Black" pitchFamily="34" charset="0"/>
              </a:rPr>
              <a:t>MÉTODOS</a:t>
            </a:r>
          </a:p>
        </p:txBody>
      </p:sp>
      <p:sp>
        <p:nvSpPr>
          <p:cNvPr id="10" name="Arredondar Retângulo em um Canto Diagonal 9"/>
          <p:cNvSpPr/>
          <p:nvPr/>
        </p:nvSpPr>
        <p:spPr>
          <a:xfrm>
            <a:off x="1291404" y="9395567"/>
            <a:ext cx="2857520" cy="464400"/>
          </a:xfrm>
          <a:prstGeom prst="round2DiagRect">
            <a:avLst/>
          </a:prstGeom>
          <a:blipFill>
            <a:blip r:embed="rId3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 smtClean="0">
                <a:solidFill>
                  <a:schemeClr val="bg1"/>
                </a:solidFill>
                <a:latin typeface="Arial Black" pitchFamily="34" charset="0"/>
              </a:rPr>
              <a:t>OBJETIVOS</a:t>
            </a:r>
            <a:endParaRPr lang="pt-BR" sz="20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8" name="Arredondar Retângulo em um Canto Diagonal 7"/>
          <p:cNvSpPr/>
          <p:nvPr/>
        </p:nvSpPr>
        <p:spPr>
          <a:xfrm>
            <a:off x="1291404" y="5002183"/>
            <a:ext cx="2786082" cy="464400"/>
          </a:xfrm>
          <a:prstGeom prst="round2DiagRect">
            <a:avLst/>
          </a:prstGeom>
          <a:blipFill>
            <a:blip r:embed="rId3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Arial Black" pitchFamily="34" charset="0"/>
              </a:rPr>
              <a:t>INTRODUÇÃO</a:t>
            </a:r>
          </a:p>
        </p:txBody>
      </p:sp>
      <p:sp>
        <p:nvSpPr>
          <p:cNvPr id="12" name="Arredondar Retângulo em um Canto Diagonal 11"/>
          <p:cNvSpPr/>
          <p:nvPr/>
        </p:nvSpPr>
        <p:spPr>
          <a:xfrm>
            <a:off x="5363370" y="4966411"/>
            <a:ext cx="4500594" cy="464400"/>
          </a:xfrm>
          <a:prstGeom prst="round2DiagRect">
            <a:avLst/>
          </a:prstGeom>
          <a:blipFill>
            <a:blip r:embed="rId3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 smtClean="0">
                <a:solidFill>
                  <a:schemeClr val="bg1"/>
                </a:solidFill>
                <a:latin typeface="Arial Black" pitchFamily="34" charset="0"/>
              </a:rPr>
              <a:t>RESULTADOS E DISCUSSÃO</a:t>
            </a:r>
          </a:p>
        </p:txBody>
      </p:sp>
      <p:sp>
        <p:nvSpPr>
          <p:cNvPr id="13" name="Arredondar Retângulo em um Canto Diagonal 12"/>
          <p:cNvSpPr/>
          <p:nvPr/>
        </p:nvSpPr>
        <p:spPr>
          <a:xfrm>
            <a:off x="6149188" y="12503173"/>
            <a:ext cx="3000396" cy="464400"/>
          </a:xfrm>
          <a:prstGeom prst="round2DiagRect">
            <a:avLst/>
          </a:prstGeom>
          <a:blipFill>
            <a:blip r:embed="rId3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 smtClean="0">
                <a:solidFill>
                  <a:schemeClr val="bg1"/>
                </a:solidFill>
                <a:latin typeface="Arial Black" pitchFamily="34" charset="0"/>
              </a:rPr>
              <a:t>CONCLUSÃO</a:t>
            </a:r>
            <a:endParaRPr lang="pt-BR" sz="20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3" name="Retângulo 22"/>
          <p:cNvSpPr/>
          <p:nvPr/>
        </p:nvSpPr>
        <p:spPr>
          <a:xfrm>
            <a:off x="648462" y="5631854"/>
            <a:ext cx="43577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 smtClean="0">
                <a:latin typeface="Arial" pitchFamily="34" charset="0"/>
                <a:cs typeface="Arial" pitchFamily="34" charset="0"/>
              </a:rPr>
              <a:t>Texto fonte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Arial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, justificado espaçamento simples.</a:t>
            </a:r>
            <a:endParaRPr lang="pt-B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tângulo 23"/>
          <p:cNvSpPr/>
          <p:nvPr/>
        </p:nvSpPr>
        <p:spPr>
          <a:xfrm>
            <a:off x="5506246" y="5560416"/>
            <a:ext cx="43577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 smtClean="0">
                <a:latin typeface="Arial" pitchFamily="34" charset="0"/>
                <a:cs typeface="Arial" pitchFamily="34" charset="0"/>
              </a:rPr>
              <a:t>Texto fonte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Arial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, justificado espaçamento simples.</a:t>
            </a:r>
          </a:p>
          <a:p>
            <a:endParaRPr lang="pt-BR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pt-BR" sz="1600" dirty="0" smtClean="0">
                <a:latin typeface="Arial" pitchFamily="34" charset="0"/>
                <a:cs typeface="Arial" pitchFamily="34" charset="0"/>
              </a:rPr>
              <a:t>Resultados e discussão podem ser separados em dois tópicos diferentes, mantendo a ordem de primeiro resultados e em seguida discussão. Podendo ,nesse caso ,o resultado ser levado para o lado oposto caso o autor prefira</a:t>
            </a:r>
            <a:endParaRPr lang="pt-B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tângulo 24"/>
          <p:cNvSpPr/>
          <p:nvPr/>
        </p:nvSpPr>
        <p:spPr>
          <a:xfrm>
            <a:off x="5506246" y="13132844"/>
            <a:ext cx="43577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 smtClean="0">
                <a:latin typeface="Arial" pitchFamily="34" charset="0"/>
                <a:cs typeface="Arial" pitchFamily="34" charset="0"/>
              </a:rPr>
              <a:t>Texto fonte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Arial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, justificado espaçamento simples.</a:t>
            </a:r>
            <a:endParaRPr lang="pt-B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tângulo 25"/>
          <p:cNvSpPr/>
          <p:nvPr/>
        </p:nvSpPr>
        <p:spPr>
          <a:xfrm>
            <a:off x="648462" y="9989572"/>
            <a:ext cx="43577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 smtClean="0">
                <a:latin typeface="Arial" pitchFamily="34" charset="0"/>
                <a:cs typeface="Arial" pitchFamily="34" charset="0"/>
              </a:rPr>
              <a:t>Texto fonte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Arial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, justificado espaçamento simples.</a:t>
            </a:r>
            <a:endParaRPr lang="pt-B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tângulo 26"/>
          <p:cNvSpPr/>
          <p:nvPr/>
        </p:nvSpPr>
        <p:spPr>
          <a:xfrm>
            <a:off x="648462" y="13132844"/>
            <a:ext cx="43577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 smtClean="0">
                <a:latin typeface="Arial" pitchFamily="34" charset="0"/>
                <a:cs typeface="Arial" pitchFamily="34" charset="0"/>
              </a:rPr>
              <a:t>Texto fonte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Arial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, justificado espaçamento simples.</a:t>
            </a:r>
            <a:endParaRPr lang="pt-B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tângulo 27"/>
          <p:cNvSpPr/>
          <p:nvPr/>
        </p:nvSpPr>
        <p:spPr>
          <a:xfrm>
            <a:off x="505586" y="16860891"/>
            <a:ext cx="950125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 smtClean="0">
                <a:latin typeface="Arial" pitchFamily="34" charset="0"/>
                <a:cs typeface="Arial" pitchFamily="34" charset="0"/>
              </a:rPr>
              <a:t>Texto fonte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Arial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, justificado espaçamento simples. Tamanho da fonte das referências pode ser menor </a:t>
            </a:r>
            <a:endParaRPr lang="pt-BR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1113</TotalTime>
  <Words>129</Words>
  <Application>Microsoft Office PowerPoint</Application>
  <PresentationFormat>Personalizar</PresentationFormat>
  <Paragraphs>17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CLIENTE</cp:lastModifiedBy>
  <cp:revision>27</cp:revision>
  <dcterms:created xsi:type="dcterms:W3CDTF">2023-08-07T01:59:25Z</dcterms:created>
  <dcterms:modified xsi:type="dcterms:W3CDTF">2024-08-05T16:30:25Z</dcterms:modified>
</cp:coreProperties>
</file>