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98113" cy="18291175"/>
  <p:notesSz cx="6858000" cy="9144000"/>
  <p:defaultTextStyle>
    <a:defPPr>
      <a:defRPr lang="pt-BR"/>
    </a:defPPr>
    <a:lvl1pPr marL="0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8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667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505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73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41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010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7835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46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AB7"/>
    <a:srgbClr val="71A0C1"/>
    <a:srgbClr val="C0EAF1"/>
    <a:srgbClr val="6B9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46" d="100"/>
          <a:sy n="46" d="100"/>
        </p:scale>
        <p:origin x="1908" y="-2418"/>
      </p:cViewPr>
      <p:guideLst>
        <p:guide orient="horz" pos="5761"/>
        <p:guide pos="32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2359" y="5682123"/>
            <a:ext cx="8753396" cy="392074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4717" y="10364999"/>
            <a:ext cx="7208679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0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0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99598" y="978072"/>
            <a:ext cx="1737807" cy="208062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6180" y="978072"/>
            <a:ext cx="5041785" cy="208062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480" y="11753774"/>
            <a:ext cx="8753396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3480" y="7752582"/>
            <a:ext cx="8753396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6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505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73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41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010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783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46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6180" y="5690589"/>
            <a:ext cx="3389796" cy="1609369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47610" y="5690589"/>
            <a:ext cx="3389796" cy="1609369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906" y="732495"/>
            <a:ext cx="9268302" cy="304852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906" y="4094345"/>
            <a:ext cx="4550122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906" y="5800673"/>
            <a:ext cx="4550122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31299" y="4094345"/>
            <a:ext cx="4551909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31299" y="5800673"/>
            <a:ext cx="4551909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906" y="728260"/>
            <a:ext cx="3388009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6276" y="728261"/>
            <a:ext cx="5756932" cy="15611012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906" y="3827599"/>
            <a:ext cx="3388009" cy="12511674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502" y="12803824"/>
            <a:ext cx="6178868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8502" y="1634350"/>
            <a:ext cx="6178868" cy="10974705"/>
          </a:xfrm>
        </p:spPr>
        <p:txBody>
          <a:bodyPr/>
          <a:lstStyle>
            <a:lvl1pPr marL="0" indent="0">
              <a:buNone/>
              <a:defRPr sz="5700"/>
            </a:lvl1pPr>
            <a:lvl2pPr marL="816834" indent="0">
              <a:buNone/>
              <a:defRPr sz="5000"/>
            </a:lvl2pPr>
            <a:lvl3pPr marL="1633667" indent="0">
              <a:buNone/>
              <a:defRPr sz="4300"/>
            </a:lvl3pPr>
            <a:lvl4pPr marL="2450501" indent="0">
              <a:buNone/>
              <a:defRPr sz="3600"/>
            </a:lvl4pPr>
            <a:lvl5pPr marL="3267334" indent="0">
              <a:buNone/>
              <a:defRPr sz="3600"/>
            </a:lvl5pPr>
            <a:lvl6pPr marL="4084168" indent="0">
              <a:buNone/>
              <a:defRPr sz="3600"/>
            </a:lvl6pPr>
            <a:lvl7pPr marL="4901001" indent="0">
              <a:buNone/>
              <a:defRPr sz="3600"/>
            </a:lvl7pPr>
            <a:lvl8pPr marL="5717835" indent="0">
              <a:buNone/>
              <a:defRPr sz="3600"/>
            </a:lvl8pPr>
            <a:lvl9pPr marL="6534668" indent="0">
              <a:buNone/>
              <a:defRPr sz="3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8502" y="14315388"/>
            <a:ext cx="6178868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906" y="732495"/>
            <a:ext cx="9268302" cy="3048529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906" y="4267944"/>
            <a:ext cx="9268302" cy="12071329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906" y="16953212"/>
            <a:ext cx="2402893" cy="973835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184E8-013B-4768-9471-79B2E3676180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8522" y="16953212"/>
            <a:ext cx="3261069" cy="973835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80314" y="16953212"/>
            <a:ext cx="2402893" cy="973835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CD0D-9D7A-4D49-8CB2-D2BE55A1309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667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625" indent="-612625" algn="l" defTabSz="1633667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7354" indent="-510521" algn="l" defTabSz="1633667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20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917" indent="-408417" algn="l" defTabSz="1633667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5751" indent="-408417" algn="l" defTabSz="1633667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25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9418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6251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3085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8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667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505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3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41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010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7835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46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462" y="3073357"/>
            <a:ext cx="9072627" cy="1571636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itchFamily="34" charset="0"/>
                <a:cs typeface="Arial" pitchFamily="34" charset="0"/>
              </a:rPr>
              <a:t>TÍTULO DO TRABALHO</a:t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latin typeface="Arial" pitchFamily="34" charset="0"/>
                <a:cs typeface="Arial" pitchFamily="34" charset="0"/>
              </a:rPr>
              <a:t>(ARIAL, MAIÚSCULO E NEGRITO)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750" y="4707184"/>
            <a:ext cx="8286808" cy="1411112"/>
          </a:xfrm>
          <a:solidFill>
            <a:srgbClr val="71A0C1"/>
          </a:solidFill>
          <a:ln>
            <a:solidFill>
              <a:srgbClr val="1A9AB7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</a:t>
            </a:r>
            <a:r>
              <a:rPr lang="pt-BR" sz="2000" b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</a:t>
            </a:r>
            <a:r>
              <a:rPr lang="pt-BR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¹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pt-BR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COAUTOR¹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pt-BR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COAUTOR¹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pt-BR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COAUTOR¹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pt-BR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ORIENTADOR²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¹DISCENTE DA UNIVERSIDADE FEDERAL DO PIAUÍ; ²DOCENTE DA UNIVERSIDADE FEDERAL DO PIAUÍ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934214" y="6573819"/>
            <a:ext cx="4143404" cy="696732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INTRODUÇÃO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05586" y="7645389"/>
            <a:ext cx="92869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itchFamily="34" charset="0"/>
                <a:cs typeface="Arial" pitchFamily="34" charset="0"/>
              </a:rPr>
              <a:t>Texto fonte </a:t>
            </a:r>
            <a:r>
              <a:rPr lang="pt-BR" sz="2300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, justificado espaçamento simples. Parágrafo: 2,5cm.</a:t>
            </a:r>
          </a:p>
        </p:txBody>
      </p:sp>
      <p:sp>
        <p:nvSpPr>
          <p:cNvPr id="21" name="Arredondar Retângulo em um Canto Diagonal 20"/>
          <p:cNvSpPr/>
          <p:nvPr/>
        </p:nvSpPr>
        <p:spPr>
          <a:xfrm>
            <a:off x="934214" y="8359769"/>
            <a:ext cx="4143404" cy="696732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OBJETIVOS</a:t>
            </a:r>
          </a:p>
        </p:txBody>
      </p:sp>
      <p:sp>
        <p:nvSpPr>
          <p:cNvPr id="24" name="Arredondar Retângulo em um Canto Diagonal 23"/>
          <p:cNvSpPr/>
          <p:nvPr/>
        </p:nvSpPr>
        <p:spPr>
          <a:xfrm>
            <a:off x="1005652" y="9788529"/>
            <a:ext cx="4143404" cy="768170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MÉTODOS</a:t>
            </a:r>
          </a:p>
        </p:txBody>
      </p:sp>
      <p:sp>
        <p:nvSpPr>
          <p:cNvPr id="26" name="Arredondar Retângulo em um Canto Diagonal 25"/>
          <p:cNvSpPr/>
          <p:nvPr/>
        </p:nvSpPr>
        <p:spPr>
          <a:xfrm>
            <a:off x="1005652" y="11503041"/>
            <a:ext cx="4143404" cy="857256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RESULTADOS</a:t>
            </a:r>
          </a:p>
        </p:txBody>
      </p:sp>
      <p:sp>
        <p:nvSpPr>
          <p:cNvPr id="27" name="Arredondar Retângulo em um Canto Diagonal 26"/>
          <p:cNvSpPr/>
          <p:nvPr/>
        </p:nvSpPr>
        <p:spPr>
          <a:xfrm>
            <a:off x="1005652" y="13074677"/>
            <a:ext cx="4143404" cy="714380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CONCLUSÃO</a:t>
            </a:r>
          </a:p>
        </p:txBody>
      </p:sp>
      <p:sp>
        <p:nvSpPr>
          <p:cNvPr id="28" name="Arredondar Retângulo em um Canto Diagonal 27"/>
          <p:cNvSpPr/>
          <p:nvPr/>
        </p:nvSpPr>
        <p:spPr>
          <a:xfrm>
            <a:off x="1005652" y="14646313"/>
            <a:ext cx="4143404" cy="835978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REFERÊNCIAS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77024" y="9217025"/>
            <a:ext cx="92869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>
                <a:latin typeface="Arial" pitchFamily="34" charset="0"/>
                <a:cs typeface="Arial" pitchFamily="34" charset="0"/>
              </a:rPr>
              <a:t>Texto fonte Arial, justificado espaçamento simples. Parágrafo: 2,5cm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05586" y="10788661"/>
            <a:ext cx="92869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>
                <a:latin typeface="Arial" pitchFamily="34" charset="0"/>
                <a:cs typeface="Arial" pitchFamily="34" charset="0"/>
              </a:rPr>
              <a:t>Texto fonte Arial, justificado espaçamento simples. Parágrafo: 2,5cm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05586" y="12503173"/>
            <a:ext cx="92869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>
                <a:latin typeface="Arial" pitchFamily="34" charset="0"/>
                <a:cs typeface="Arial" pitchFamily="34" charset="0"/>
              </a:rPr>
              <a:t>Texto fonte Arial, justificado espaçamento simples. Parágrafo: 2,5cm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05586" y="13806705"/>
            <a:ext cx="92869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Arial" pitchFamily="34" charset="0"/>
                <a:cs typeface="Arial" pitchFamily="34" charset="0"/>
              </a:rPr>
              <a:t>Texto fonte Arial, justificado espaçamento simples. Parágrafo: 2,5cm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77024" y="15717883"/>
            <a:ext cx="8001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>
                <a:latin typeface="Arial" pitchFamily="34" charset="0"/>
                <a:cs typeface="Arial" pitchFamily="34" charset="0"/>
              </a:rPr>
              <a:t>Texto fonte Arial, justificado espaçamento simples. Parágrafo: 2,5cm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107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TÍTULO DO TRABALHO (ARIAL, MAIÚSCULO E NEGRITO)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Luana Larisse</cp:lastModifiedBy>
  <cp:revision>17</cp:revision>
  <dcterms:created xsi:type="dcterms:W3CDTF">2023-08-07T01:59:25Z</dcterms:created>
  <dcterms:modified xsi:type="dcterms:W3CDTF">2023-08-08T20:54:52Z</dcterms:modified>
</cp:coreProperties>
</file>