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3622000" cy="33413700"/>
  <p:notesSz cx="6858000" cy="9144000"/>
  <p:embeddedFontLst>
    <p:embeddedFont>
      <p:font typeface="Montserrat Black" pitchFamily="2" charset="77"/>
      <p:bold r:id="rId4"/>
      <p:italic r:id="rId5"/>
      <p:boldItalic r:id="rId6"/>
    </p:embeddedFont>
    <p:embeddedFont>
      <p:font typeface="Montserrat ExtraBold" pitchFamily="2" charset="77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524">
          <p15:clr>
            <a:srgbClr val="A4A3A4"/>
          </p15:clr>
        </p15:guide>
        <p15:guide id="2" pos="7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5"/>
  </p:normalViewPr>
  <p:slideViewPr>
    <p:cSldViewPr snapToGrid="0">
      <p:cViewPr varScale="1">
        <p:scale>
          <a:sx n="23" d="100"/>
          <a:sy n="23" d="100"/>
        </p:scale>
        <p:origin x="3432" y="336"/>
      </p:cViewPr>
      <p:guideLst>
        <p:guide orient="horz" pos="10524"/>
        <p:guide pos="7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238" y="685800"/>
            <a:ext cx="2424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05247" y="4836980"/>
            <a:ext cx="22011600" cy="13334400"/>
          </a:xfrm>
          <a:prstGeom prst="rect">
            <a:avLst/>
          </a:prstGeom>
        </p:spPr>
        <p:txBody>
          <a:bodyPr spcFirstLastPara="1" wrap="square" lIns="362675" tIns="362675" rIns="362675" bIns="3626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600"/>
              <a:buNone/>
              <a:defRPr sz="20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05225" y="18411316"/>
            <a:ext cx="22011600" cy="51492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05225" y="7185716"/>
            <a:ext cx="22011600" cy="12755700"/>
          </a:xfrm>
          <a:prstGeom prst="rect">
            <a:avLst/>
          </a:prstGeom>
        </p:spPr>
        <p:txBody>
          <a:bodyPr spcFirstLastPara="1" wrap="square" lIns="362675" tIns="362675" rIns="362675" bIns="3626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600"/>
              <a:buNone/>
              <a:defRPr sz="4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05225" y="20477788"/>
            <a:ext cx="22011600" cy="84501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679450" algn="ctr"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1pPr>
            <a:lvl2pPr marL="914400" lvl="1" indent="-584200" algn="ctr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2pPr>
            <a:lvl3pPr marL="1371600" lvl="2" indent="-584200" algn="ctr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3pPr>
            <a:lvl4pPr marL="1828800" lvl="3" indent="-584200" algn="ctr">
              <a:spcBef>
                <a:spcPts val="0"/>
              </a:spcBef>
              <a:spcAft>
                <a:spcPts val="0"/>
              </a:spcAft>
              <a:buSzPts val="5600"/>
              <a:buChar char="●"/>
              <a:defRPr/>
            </a:lvl4pPr>
            <a:lvl5pPr marL="2286000" lvl="4" indent="-584200" algn="ctr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5pPr>
            <a:lvl6pPr marL="2743200" lvl="5" indent="-584200" algn="ctr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6pPr>
            <a:lvl7pPr marL="3200400" lvl="6" indent="-584200" algn="ctr">
              <a:spcBef>
                <a:spcPts val="0"/>
              </a:spcBef>
              <a:spcAft>
                <a:spcPts val="0"/>
              </a:spcAft>
              <a:buSzPts val="5600"/>
              <a:buChar char="●"/>
              <a:defRPr/>
            </a:lvl7pPr>
            <a:lvl8pPr marL="3657600" lvl="7" indent="-584200" algn="ctr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8pPr>
            <a:lvl9pPr marL="4114800" lvl="8" indent="-584200" algn="ctr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05225" y="13972559"/>
            <a:ext cx="22011600" cy="54687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05225" y="2891014"/>
            <a:ext cx="22011600" cy="37203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05225" y="7486819"/>
            <a:ext cx="22011600" cy="221937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679450"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1pPr>
            <a:lvl2pPr marL="914400" lvl="1" indent="-584200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2pPr>
            <a:lvl3pPr marL="1371600" lvl="2" indent="-584200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3pPr>
            <a:lvl4pPr marL="1828800" lvl="3" indent="-584200">
              <a:spcBef>
                <a:spcPts val="0"/>
              </a:spcBef>
              <a:spcAft>
                <a:spcPts val="0"/>
              </a:spcAft>
              <a:buSzPts val="5600"/>
              <a:buChar char="●"/>
              <a:defRPr/>
            </a:lvl4pPr>
            <a:lvl5pPr marL="2286000" lvl="4" indent="-584200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5pPr>
            <a:lvl6pPr marL="2743200" lvl="5" indent="-584200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6pPr>
            <a:lvl7pPr marL="3200400" lvl="6" indent="-584200">
              <a:spcBef>
                <a:spcPts val="0"/>
              </a:spcBef>
              <a:spcAft>
                <a:spcPts val="0"/>
              </a:spcAft>
              <a:buSzPts val="5600"/>
              <a:buChar char="●"/>
              <a:defRPr/>
            </a:lvl7pPr>
            <a:lvl8pPr marL="3657600" lvl="7" indent="-584200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8pPr>
            <a:lvl9pPr marL="4114800" lvl="8" indent="-584200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05225" y="2891014"/>
            <a:ext cx="22011600" cy="37203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05225" y="7486819"/>
            <a:ext cx="10333200" cy="221937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584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marL="914400" lvl="1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marL="1371600" lvl="2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marL="1828800" lvl="3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marL="2286000" lvl="4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marL="2743200" lvl="5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marL="3200400" lvl="6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marL="3657600" lvl="7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marL="4114800" lvl="8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2483700" y="7486819"/>
            <a:ext cx="10333200" cy="221937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584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marL="914400" lvl="1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marL="1371600" lvl="2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marL="1828800" lvl="3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marL="2286000" lvl="4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marL="2743200" lvl="5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marL="3200400" lvl="6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marL="3657600" lvl="7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marL="4114800" lvl="8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05225" y="2891014"/>
            <a:ext cx="22011600" cy="37203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05225" y="3609342"/>
            <a:ext cx="7254000" cy="4909500"/>
          </a:xfrm>
          <a:prstGeom prst="rect">
            <a:avLst/>
          </a:prstGeom>
        </p:spPr>
        <p:txBody>
          <a:bodyPr spcFirstLastPara="1" wrap="square" lIns="362675" tIns="362675" rIns="362675" bIns="3626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1pPr>
            <a:lvl2pPr lvl="1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2pPr>
            <a:lvl3pPr lvl="2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3pPr>
            <a:lvl4pPr lvl="3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4pPr>
            <a:lvl5pPr lvl="4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5pPr>
            <a:lvl6pPr lvl="5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6pPr>
            <a:lvl7pPr lvl="6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7pPr>
            <a:lvl8pPr lvl="7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8pPr>
            <a:lvl9pPr lvl="8"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05225" y="9027253"/>
            <a:ext cx="7254000" cy="206541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marL="914400" lvl="1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marL="1371600" lvl="2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marL="1828800" lvl="3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marL="2286000" lvl="4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marL="2743200" lvl="5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marL="3200400" lvl="6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marL="3657600" lvl="7" indent="-53340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marL="4114800" lvl="8" indent="-53340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266479" y="2924308"/>
            <a:ext cx="16450200" cy="265752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1pPr>
            <a:lvl2pPr lvl="1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2pPr>
            <a:lvl3pPr lvl="2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3pPr>
            <a:lvl4pPr lvl="3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4pPr>
            <a:lvl5pPr lvl="4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5pPr>
            <a:lvl6pPr lvl="5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6pPr>
            <a:lvl7pPr lvl="6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7pPr>
            <a:lvl8pPr lvl="7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8pPr>
            <a:lvl9pPr lvl="8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1811000" y="-812"/>
            <a:ext cx="11811000" cy="33413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62675" tIns="362675" rIns="362675" bIns="3626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85875" y="8011070"/>
            <a:ext cx="10450200" cy="9629400"/>
          </a:xfrm>
          <a:prstGeom prst="rect">
            <a:avLst/>
          </a:prstGeom>
        </p:spPr>
        <p:txBody>
          <a:bodyPr spcFirstLastPara="1" wrap="square" lIns="362675" tIns="362675" rIns="362675" bIns="3626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85875" y="18209606"/>
            <a:ext cx="10450200" cy="8023800"/>
          </a:xfrm>
          <a:prstGeom prst="rect">
            <a:avLst/>
          </a:prstGeom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2760375" y="4703806"/>
            <a:ext cx="9912300" cy="240045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marL="457200" lvl="0" indent="-679450">
              <a:spcBef>
                <a:spcPts val="0"/>
              </a:spcBef>
              <a:spcAft>
                <a:spcPts val="0"/>
              </a:spcAft>
              <a:buSzPts val="7100"/>
              <a:buChar char="●"/>
              <a:defRPr/>
            </a:lvl1pPr>
            <a:lvl2pPr marL="914400" lvl="1" indent="-584200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2pPr>
            <a:lvl3pPr marL="1371600" lvl="2" indent="-584200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3pPr>
            <a:lvl4pPr marL="1828800" lvl="3" indent="-584200">
              <a:spcBef>
                <a:spcPts val="0"/>
              </a:spcBef>
              <a:spcAft>
                <a:spcPts val="0"/>
              </a:spcAft>
              <a:buSzPts val="5600"/>
              <a:buChar char="●"/>
              <a:defRPr/>
            </a:lvl4pPr>
            <a:lvl5pPr marL="2286000" lvl="4" indent="-584200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5pPr>
            <a:lvl6pPr marL="2743200" lvl="5" indent="-584200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6pPr>
            <a:lvl7pPr marL="3200400" lvl="6" indent="-584200">
              <a:spcBef>
                <a:spcPts val="0"/>
              </a:spcBef>
              <a:spcAft>
                <a:spcPts val="0"/>
              </a:spcAft>
              <a:buSzPts val="5600"/>
              <a:buChar char="●"/>
              <a:defRPr/>
            </a:lvl7pPr>
            <a:lvl8pPr marL="3657600" lvl="7" indent="-584200">
              <a:spcBef>
                <a:spcPts val="0"/>
              </a:spcBef>
              <a:spcAft>
                <a:spcPts val="0"/>
              </a:spcAft>
              <a:buSzPts val="5600"/>
              <a:buChar char="○"/>
              <a:defRPr/>
            </a:lvl8pPr>
            <a:lvl9pPr marL="4114800" lvl="8" indent="-584200">
              <a:spcBef>
                <a:spcPts val="0"/>
              </a:spcBef>
              <a:spcAft>
                <a:spcPts val="0"/>
              </a:spcAft>
              <a:buSzPts val="5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05225" y="27483069"/>
            <a:ext cx="15497100" cy="39309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05225" y="2891014"/>
            <a:ext cx="22011600" cy="37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  <a:defRPr sz="1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05225" y="7486819"/>
            <a:ext cx="22011600" cy="221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t" anchorCtr="0">
            <a:normAutofit/>
          </a:bodyPr>
          <a:lstStyle>
            <a:lvl1pPr marL="457200" lvl="0" indent="-679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100"/>
              <a:buChar char="●"/>
              <a:defRPr sz="7100">
                <a:solidFill>
                  <a:schemeClr val="dk2"/>
                </a:solidFill>
              </a:defRPr>
            </a:lvl1pPr>
            <a:lvl2pPr marL="914400" lvl="1" indent="-584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Char char="○"/>
              <a:defRPr sz="5600">
                <a:solidFill>
                  <a:schemeClr val="dk2"/>
                </a:solidFill>
              </a:defRPr>
            </a:lvl2pPr>
            <a:lvl3pPr marL="1371600" lvl="2" indent="-584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Char char="■"/>
              <a:defRPr sz="5600">
                <a:solidFill>
                  <a:schemeClr val="dk2"/>
                </a:solidFill>
              </a:defRPr>
            </a:lvl3pPr>
            <a:lvl4pPr marL="1828800" lvl="3" indent="-584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Char char="●"/>
              <a:defRPr sz="5600">
                <a:solidFill>
                  <a:schemeClr val="dk2"/>
                </a:solidFill>
              </a:defRPr>
            </a:lvl4pPr>
            <a:lvl5pPr marL="2286000" lvl="4" indent="-584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Char char="○"/>
              <a:defRPr sz="5600">
                <a:solidFill>
                  <a:schemeClr val="dk2"/>
                </a:solidFill>
              </a:defRPr>
            </a:lvl5pPr>
            <a:lvl6pPr marL="2743200" lvl="5" indent="-584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Char char="■"/>
              <a:defRPr sz="5600">
                <a:solidFill>
                  <a:schemeClr val="dk2"/>
                </a:solidFill>
              </a:defRPr>
            </a:lvl6pPr>
            <a:lvl7pPr marL="3200400" lvl="6" indent="-584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Char char="●"/>
              <a:defRPr sz="5600">
                <a:solidFill>
                  <a:schemeClr val="dk2"/>
                </a:solidFill>
              </a:defRPr>
            </a:lvl7pPr>
            <a:lvl8pPr marL="3657600" lvl="7" indent="-584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Char char="○"/>
              <a:defRPr sz="5600">
                <a:solidFill>
                  <a:schemeClr val="dk2"/>
                </a:solidFill>
              </a:defRPr>
            </a:lvl8pPr>
            <a:lvl9pPr marL="4114800" lvl="8" indent="-584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600"/>
              <a:buChar char="■"/>
              <a:defRPr sz="5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1887183" y="30293638"/>
            <a:ext cx="1417500" cy="25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2675" tIns="362675" rIns="362675" bIns="362675" anchor="ctr" anchorCtr="0">
            <a:normAutofit/>
          </a:bodyPr>
          <a:lstStyle>
            <a:lvl1pPr lvl="0" algn="r">
              <a:buNone/>
              <a:defRPr sz="4000">
                <a:solidFill>
                  <a:schemeClr val="dk2"/>
                </a:solidFill>
              </a:defRPr>
            </a:lvl1pPr>
            <a:lvl2pPr lvl="1" algn="r">
              <a:buNone/>
              <a:defRPr sz="4000">
                <a:solidFill>
                  <a:schemeClr val="dk2"/>
                </a:solidFill>
              </a:defRPr>
            </a:lvl2pPr>
            <a:lvl3pPr lvl="2" algn="r">
              <a:buNone/>
              <a:defRPr sz="4000">
                <a:solidFill>
                  <a:schemeClr val="dk2"/>
                </a:solidFill>
              </a:defRPr>
            </a:lvl3pPr>
            <a:lvl4pPr lvl="3" algn="r">
              <a:buNone/>
              <a:defRPr sz="4000">
                <a:solidFill>
                  <a:schemeClr val="dk2"/>
                </a:solidFill>
              </a:defRPr>
            </a:lvl4pPr>
            <a:lvl5pPr lvl="4" algn="r">
              <a:buNone/>
              <a:defRPr sz="4000">
                <a:solidFill>
                  <a:schemeClr val="dk2"/>
                </a:solidFill>
              </a:defRPr>
            </a:lvl5pPr>
            <a:lvl6pPr lvl="5" algn="r">
              <a:buNone/>
              <a:defRPr sz="4000">
                <a:solidFill>
                  <a:schemeClr val="dk2"/>
                </a:solidFill>
              </a:defRPr>
            </a:lvl6pPr>
            <a:lvl7pPr lvl="6" algn="r">
              <a:buNone/>
              <a:defRPr sz="4000">
                <a:solidFill>
                  <a:schemeClr val="dk2"/>
                </a:solidFill>
              </a:defRPr>
            </a:lvl7pPr>
            <a:lvl8pPr lvl="7" algn="r">
              <a:buNone/>
              <a:defRPr sz="4000">
                <a:solidFill>
                  <a:schemeClr val="dk2"/>
                </a:solidFill>
              </a:defRPr>
            </a:lvl8pPr>
            <a:lvl9pPr lvl="8" algn="r">
              <a:buNone/>
              <a:defRPr sz="4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99875" y="6947750"/>
            <a:ext cx="21500100" cy="1621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180250" y="1313625"/>
            <a:ext cx="19406700" cy="32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>
                <a:solidFill>
                  <a:srgbClr val="07376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IV CONGRESSO BRASILEIRO</a:t>
            </a:r>
            <a:endParaRPr sz="6600">
              <a:solidFill>
                <a:srgbClr val="07376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>
                <a:solidFill>
                  <a:srgbClr val="07376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MÉDICO ACADÊMICO</a:t>
            </a:r>
            <a:endParaRPr sz="6600">
              <a:solidFill>
                <a:srgbClr val="07376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solidFill>
                  <a:srgbClr val="07376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XII CONGRESSO NORDESTINO MÉDICO ACADÊMICO I COMANE</a:t>
            </a:r>
            <a:endParaRPr sz="3500">
              <a:solidFill>
                <a:srgbClr val="07376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solidFill>
                  <a:srgbClr val="07376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XXVIII CONGRESSO MÉDICO ACADÊMICO DO PIAUÍ</a:t>
            </a:r>
            <a:endParaRPr sz="3500">
              <a:solidFill>
                <a:srgbClr val="07376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199875" y="8728575"/>
            <a:ext cx="8836500" cy="116220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3E5274"/>
              </a:gs>
              <a:gs pos="100000">
                <a:srgbClr val="162B50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492875" y="8768388"/>
            <a:ext cx="62505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INTRODUÇÃO</a:t>
            </a:r>
            <a:endParaRPr sz="620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59325" y="7202950"/>
            <a:ext cx="205812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u="sng"/>
              <a:t>AUTOR PRINCIPAL</a:t>
            </a:r>
            <a:r>
              <a:rPr lang="pt-BR" sz="3000" b="1" u="sng" baseline="30000"/>
              <a:t>1</a:t>
            </a:r>
            <a:r>
              <a:rPr lang="pt-BR" sz="3000" b="1"/>
              <a:t>; COAUTOR</a:t>
            </a:r>
            <a:r>
              <a:rPr lang="pt-BR" sz="3000" b="1" baseline="30000">
                <a:solidFill>
                  <a:schemeClr val="dk1"/>
                </a:solidFill>
              </a:rPr>
              <a:t>1</a:t>
            </a:r>
            <a:r>
              <a:rPr lang="pt-BR" sz="3000" b="1"/>
              <a:t>; COAUTOR</a:t>
            </a:r>
            <a:r>
              <a:rPr lang="pt-BR" sz="3000" b="1" baseline="30000">
                <a:solidFill>
                  <a:schemeClr val="dk1"/>
                </a:solidFill>
              </a:rPr>
              <a:t>1</a:t>
            </a:r>
            <a:r>
              <a:rPr lang="pt-BR" sz="3000" b="1"/>
              <a:t>; COAUTOR</a:t>
            </a:r>
            <a:r>
              <a:rPr lang="pt-BR" sz="3000" b="1" baseline="30000">
                <a:solidFill>
                  <a:schemeClr val="dk1"/>
                </a:solidFill>
              </a:rPr>
              <a:t>1</a:t>
            </a:r>
            <a:r>
              <a:rPr lang="pt-BR" sz="3000" b="1"/>
              <a:t>; COAUTOR</a:t>
            </a:r>
            <a:r>
              <a:rPr lang="pt-BR" sz="3000" b="1" baseline="30000">
                <a:solidFill>
                  <a:schemeClr val="dk1"/>
                </a:solidFill>
              </a:rPr>
              <a:t>1</a:t>
            </a:r>
            <a:r>
              <a:rPr lang="pt-BR" sz="3000" b="1"/>
              <a:t>; COAUTOR; ORIENTADOR</a:t>
            </a:r>
            <a:r>
              <a:rPr lang="pt-BR" sz="3000" b="1" baseline="30000">
                <a:solidFill>
                  <a:schemeClr val="dk1"/>
                </a:solidFill>
              </a:rPr>
              <a:t>2</a:t>
            </a:r>
            <a:endParaRPr sz="3000" b="1" baseline="30000">
              <a:solidFill>
                <a:schemeClr val="dk1"/>
              </a:solidFill>
            </a:endParaRPr>
          </a:p>
          <a:p>
            <a:pPr marL="457200" lvl="0" indent="-4127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AutoNum type="arabicPeriod"/>
            </a:pPr>
            <a:r>
              <a:rPr lang="pt-BR" sz="2900">
                <a:solidFill>
                  <a:schemeClr val="dk1"/>
                </a:solidFill>
              </a:rPr>
              <a:t>DISCENTE DA UNIVERSIDADE FEDERAL DO PIAUÍ; 2. DOCENTE DA UNIVERSIDADE FEDERAL DO PIAUÍ</a:t>
            </a:r>
            <a:endParaRPr sz="2900">
              <a:solidFill>
                <a:schemeClr val="dk1"/>
              </a:solidFill>
            </a:endParaRPr>
          </a:p>
        </p:txBody>
      </p:sp>
      <p:cxnSp>
        <p:nvCxnSpPr>
          <p:cNvPr id="59" name="Google Shape;59;p13"/>
          <p:cNvCxnSpPr/>
          <p:nvPr/>
        </p:nvCxnSpPr>
        <p:spPr>
          <a:xfrm rot="10800000" flipH="1">
            <a:off x="1384650" y="4964275"/>
            <a:ext cx="20852700" cy="41100"/>
          </a:xfrm>
          <a:prstGeom prst="straightConnector1">
            <a:avLst/>
          </a:prstGeom>
          <a:noFill/>
          <a:ln w="1905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13"/>
          <p:cNvSpPr txBox="1"/>
          <p:nvPr/>
        </p:nvSpPr>
        <p:spPr>
          <a:xfrm>
            <a:off x="1384650" y="5334513"/>
            <a:ext cx="208527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/>
              <a:t>TÍTULO DO TRABALHO</a:t>
            </a:r>
            <a:endParaRPr sz="4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/>
              <a:t>(ARIAL, MAIÚSCULA E NEGRITO)</a:t>
            </a:r>
            <a:endParaRPr sz="4400" b="1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663416"/>
            <a:ext cx="23621999" cy="775028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>
            <a:off x="1199875" y="12200288"/>
            <a:ext cx="8836500" cy="116220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3E5274"/>
              </a:gs>
              <a:gs pos="100000">
                <a:srgbClr val="162B50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492875" y="12240101"/>
            <a:ext cx="62505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2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OBJETIVOS</a:t>
            </a:r>
            <a:endParaRPr sz="62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1199875" y="18435774"/>
            <a:ext cx="8836500" cy="116220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3E5274"/>
              </a:gs>
              <a:gs pos="100000">
                <a:srgbClr val="162B50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492875" y="18475587"/>
            <a:ext cx="62505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RESULTADOS</a:t>
            </a:r>
            <a:endParaRPr sz="620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199875" y="23294675"/>
            <a:ext cx="8836500" cy="116220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3E5274"/>
              </a:gs>
              <a:gs pos="100000">
                <a:srgbClr val="162B50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492875" y="23334488"/>
            <a:ext cx="62505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CONCLUSÃO</a:t>
            </a:r>
            <a:endParaRPr sz="620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1199875" y="26643041"/>
            <a:ext cx="8836500" cy="116220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3E5274"/>
              </a:gs>
              <a:gs pos="100000">
                <a:srgbClr val="162B50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492875" y="26682854"/>
            <a:ext cx="62505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REFERÊNCIAS</a:t>
            </a:r>
            <a:endParaRPr sz="620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199875" y="10106950"/>
            <a:ext cx="21500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899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/>
              <a:t>Texto fonte arial, justificado e espaçamento simples. Parágrafo 2,5 cm.</a:t>
            </a:r>
            <a:endParaRPr sz="3500"/>
          </a:p>
        </p:txBody>
      </p:sp>
      <p:sp>
        <p:nvSpPr>
          <p:cNvPr id="71" name="Google Shape;71;p13"/>
          <p:cNvSpPr txBox="1"/>
          <p:nvPr/>
        </p:nvSpPr>
        <p:spPr>
          <a:xfrm>
            <a:off x="1133550" y="13660363"/>
            <a:ext cx="21500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899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 dirty="0"/>
              <a:t>Texto fonte </a:t>
            </a:r>
            <a:r>
              <a:rPr lang="pt-BR" sz="3500" dirty="0" err="1"/>
              <a:t>arial</a:t>
            </a:r>
            <a:r>
              <a:rPr lang="pt-BR" sz="3500" dirty="0"/>
              <a:t>, justificado e espaçamento simples. Parágrafo 2,5 cm.</a:t>
            </a:r>
            <a:endParaRPr sz="3500" dirty="0"/>
          </a:p>
        </p:txBody>
      </p:sp>
      <p:sp>
        <p:nvSpPr>
          <p:cNvPr id="72" name="Google Shape;72;p13"/>
          <p:cNvSpPr txBox="1"/>
          <p:nvPr/>
        </p:nvSpPr>
        <p:spPr>
          <a:xfrm>
            <a:off x="1231475" y="19846337"/>
            <a:ext cx="21500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899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/>
              <a:t>Texto fonte arial, justificado e espaçamento simples. Parágrafo 2,5 cm.</a:t>
            </a:r>
            <a:endParaRPr sz="3500"/>
          </a:p>
        </p:txBody>
      </p:sp>
      <p:sp>
        <p:nvSpPr>
          <p:cNvPr id="73" name="Google Shape;73;p13"/>
          <p:cNvSpPr txBox="1"/>
          <p:nvPr/>
        </p:nvSpPr>
        <p:spPr>
          <a:xfrm>
            <a:off x="1231475" y="24774750"/>
            <a:ext cx="21500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899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/>
              <a:t>Texto fonte arial, justificado e espaçamento simples. Parágrafo 2,5 cm.</a:t>
            </a:r>
            <a:endParaRPr sz="3500"/>
          </a:p>
        </p:txBody>
      </p:sp>
      <p:sp>
        <p:nvSpPr>
          <p:cNvPr id="74" name="Google Shape;74;p13"/>
          <p:cNvSpPr txBox="1"/>
          <p:nvPr/>
        </p:nvSpPr>
        <p:spPr>
          <a:xfrm>
            <a:off x="1231475" y="28046991"/>
            <a:ext cx="21500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/>
              <a:t>Texto fonte arial e espaçamento simples. </a:t>
            </a:r>
            <a:endParaRPr sz="3500"/>
          </a:p>
        </p:txBody>
      </p:sp>
      <p:sp>
        <p:nvSpPr>
          <p:cNvPr id="4" name="Google Shape;62;p13">
            <a:extLst>
              <a:ext uri="{FF2B5EF4-FFF2-40B4-BE49-F238E27FC236}">
                <a16:creationId xmlns:a16="http://schemas.microsoft.com/office/drawing/2014/main" id="{DEFD3C57-0782-3296-7982-8FBC81DABAC1}"/>
              </a:ext>
            </a:extLst>
          </p:cNvPr>
          <p:cNvSpPr/>
          <p:nvPr/>
        </p:nvSpPr>
        <p:spPr>
          <a:xfrm>
            <a:off x="1127275" y="15266231"/>
            <a:ext cx="8836500" cy="1162200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3E5274"/>
              </a:gs>
              <a:gs pos="100000">
                <a:srgbClr val="162B50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5" name="Google Shape;63;p13">
            <a:extLst>
              <a:ext uri="{FF2B5EF4-FFF2-40B4-BE49-F238E27FC236}">
                <a16:creationId xmlns:a16="http://schemas.microsoft.com/office/drawing/2014/main" id="{5DB5A391-05CA-095B-C811-967B02C5034B}"/>
              </a:ext>
            </a:extLst>
          </p:cNvPr>
          <p:cNvSpPr txBox="1"/>
          <p:nvPr/>
        </p:nvSpPr>
        <p:spPr>
          <a:xfrm>
            <a:off x="2420274" y="15306044"/>
            <a:ext cx="7009475" cy="1138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2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METODOLOGIA</a:t>
            </a:r>
            <a:endParaRPr sz="62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6" name="Google Shape;71;p13">
            <a:extLst>
              <a:ext uri="{FF2B5EF4-FFF2-40B4-BE49-F238E27FC236}">
                <a16:creationId xmlns:a16="http://schemas.microsoft.com/office/drawing/2014/main" id="{5FBED137-7A6C-D8D4-927A-DAAD949C1EEE}"/>
              </a:ext>
            </a:extLst>
          </p:cNvPr>
          <p:cNvSpPr txBox="1"/>
          <p:nvPr/>
        </p:nvSpPr>
        <p:spPr>
          <a:xfrm>
            <a:off x="1060950" y="16726306"/>
            <a:ext cx="21500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899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 dirty="0"/>
              <a:t>Texto fonte </a:t>
            </a:r>
            <a:r>
              <a:rPr lang="pt-BR" sz="3500" dirty="0" err="1"/>
              <a:t>arial</a:t>
            </a:r>
            <a:r>
              <a:rPr lang="pt-BR" sz="3500" dirty="0"/>
              <a:t>, justificado e espaçamento simples. Parágrafo 2,5 cm.</a:t>
            </a:r>
            <a:endParaRPr sz="3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Macintosh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Montserrat Black</vt:lpstr>
      <vt:lpstr>Montserrat ExtraBold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Kaio Danillo</cp:lastModifiedBy>
  <cp:revision>1</cp:revision>
  <dcterms:modified xsi:type="dcterms:W3CDTF">2022-09-04T17:57:52Z</dcterms:modified>
</cp:coreProperties>
</file>