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6858000" cy="12192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4E8C"/>
    <a:srgbClr val="E88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256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3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102BB-CD1A-4AD6-84AA-2B4C54219555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A57E3-021D-4472-A703-21CF1B9C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0148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84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519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71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18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49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46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510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16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02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69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98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AD379-90F2-4CEE-9773-298CA1BD89D1}" type="datetimeFigureOut">
              <a:rPr lang="pt-BR" smtClean="0"/>
              <a:t>30/07/2025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6FBBB-1583-4756-B115-07340F5150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78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12" y="-70340"/>
            <a:ext cx="6897567" cy="1226234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88620" y="1926993"/>
            <a:ext cx="608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ARIAL, MAIÚSCULO E NEGRITO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517574" y="2934890"/>
            <a:ext cx="5951806" cy="1050956"/>
          </a:xfrm>
          <a:prstGeom prst="rect">
            <a:avLst/>
          </a:prstGeom>
          <a:solidFill>
            <a:srgbClr val="DF4E8C"/>
          </a:solidFill>
          <a:ln>
            <a:solidFill>
              <a:srgbClr val="DF4E8C"/>
            </a:solidFill>
          </a:ln>
        </p:spPr>
        <p:txBody>
          <a:bodyPr vert="horz" lIns="163367" tIns="81683" rIns="163367" bIns="81683" rtlCol="0">
            <a:normAutofit lnSpcReduction="10000"/>
          </a:bodyPr>
          <a:lstStyle/>
          <a:p>
            <a:pPr marR="0" lvl="0" algn="just" defTabSz="16336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AUTOR </a:t>
            </a:r>
            <a:r>
              <a:rPr kumimoji="0" lang="pt-BR" sz="1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PRINCIPAL</a:t>
            </a:r>
            <a:r>
              <a:rPr kumimoji="0" lang="pt-B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¹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COAUTOR¹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COAUTOR¹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COAUTOR¹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ORIENTADOR²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R="0" lvl="0" algn="just" defTabSz="16336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¹DISCENTE DA UNIVERSIDADE FEDERAL DO PIAUÍ; ²DOCENTE DA UNIVERSIDADE FEDERAL DO PIAUÍ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Arredondar Retângulo em um Canto Diagonal 7"/>
          <p:cNvSpPr/>
          <p:nvPr/>
        </p:nvSpPr>
        <p:spPr>
          <a:xfrm>
            <a:off x="517574" y="4112250"/>
            <a:ext cx="2786082" cy="464400"/>
          </a:xfrm>
          <a:prstGeom prst="round2DiagRect">
            <a:avLst/>
          </a:prstGeom>
          <a:solidFill>
            <a:srgbClr val="E880A1"/>
          </a:solidFill>
          <a:ln>
            <a:solidFill>
              <a:srgbClr val="E88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Arial Black" pitchFamily="34" charset="0"/>
              </a:rPr>
              <a:t>INTRODUÇÃO</a:t>
            </a:r>
          </a:p>
        </p:txBody>
      </p:sp>
      <p:sp>
        <p:nvSpPr>
          <p:cNvPr id="9" name="Retângulo 8"/>
          <p:cNvSpPr/>
          <p:nvPr/>
        </p:nvSpPr>
        <p:spPr>
          <a:xfrm>
            <a:off x="507941" y="4697921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rredondar Retângulo em um Canto Diagonal 10"/>
          <p:cNvSpPr/>
          <p:nvPr/>
        </p:nvSpPr>
        <p:spPr>
          <a:xfrm>
            <a:off x="3683298" y="4112249"/>
            <a:ext cx="2786082" cy="701797"/>
          </a:xfrm>
          <a:prstGeom prst="round2DiagRect">
            <a:avLst/>
          </a:prstGeom>
          <a:solidFill>
            <a:srgbClr val="E880A1"/>
          </a:solidFill>
          <a:ln>
            <a:solidFill>
              <a:srgbClr val="E88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RESULTADOS E DISCUSSÃO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Arredondar Retângulo em um Canto Diagonal 11"/>
          <p:cNvSpPr/>
          <p:nvPr/>
        </p:nvSpPr>
        <p:spPr>
          <a:xfrm>
            <a:off x="517574" y="6156164"/>
            <a:ext cx="2786082" cy="464400"/>
          </a:xfrm>
          <a:prstGeom prst="round2DiagRect">
            <a:avLst/>
          </a:prstGeom>
          <a:solidFill>
            <a:srgbClr val="E880A1"/>
          </a:solidFill>
          <a:ln>
            <a:solidFill>
              <a:srgbClr val="E88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OBJETIVOS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Arredondar Retângulo em um Canto Diagonal 12"/>
          <p:cNvSpPr/>
          <p:nvPr/>
        </p:nvSpPr>
        <p:spPr>
          <a:xfrm>
            <a:off x="517574" y="7775865"/>
            <a:ext cx="2786082" cy="464400"/>
          </a:xfrm>
          <a:prstGeom prst="round2DiagRect">
            <a:avLst/>
          </a:prstGeom>
          <a:solidFill>
            <a:srgbClr val="E880A1"/>
          </a:solidFill>
          <a:ln>
            <a:solidFill>
              <a:srgbClr val="E88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MÉTODOS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Arredondar Retângulo em um Canto Diagonal 13"/>
          <p:cNvSpPr/>
          <p:nvPr/>
        </p:nvSpPr>
        <p:spPr>
          <a:xfrm>
            <a:off x="3683298" y="8797842"/>
            <a:ext cx="2786082" cy="464400"/>
          </a:xfrm>
          <a:prstGeom prst="round2DiagRect">
            <a:avLst/>
          </a:prstGeom>
          <a:solidFill>
            <a:srgbClr val="E880A1"/>
          </a:solidFill>
          <a:ln>
            <a:solidFill>
              <a:srgbClr val="E88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CONCLUSÃO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5" name="Arredondar Retângulo em um Canto Diagonal 14"/>
          <p:cNvSpPr/>
          <p:nvPr/>
        </p:nvSpPr>
        <p:spPr>
          <a:xfrm>
            <a:off x="2100436" y="10679543"/>
            <a:ext cx="2786082" cy="464400"/>
          </a:xfrm>
          <a:prstGeom prst="round2DiagRect">
            <a:avLst/>
          </a:prstGeom>
          <a:solidFill>
            <a:srgbClr val="E880A1"/>
          </a:solidFill>
          <a:ln>
            <a:solidFill>
              <a:srgbClr val="E88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REFERÊNCIAS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88620" y="11285109"/>
            <a:ext cx="95012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000" dirty="0" smtClean="0">
                <a:latin typeface="Arial" pitchFamily="34" charset="0"/>
                <a:cs typeface="Arial" pitchFamily="34" charset="0"/>
              </a:rPr>
              <a:t>, justificado espaçamento simples. Tamanho da fonte das referências pode ser menor </a:t>
            </a:r>
            <a:endParaRPr lang="pt-BR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507941" y="6674994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17574" y="8274622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3683298" y="9327869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3683298" y="4921129"/>
            <a:ext cx="268831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</a:p>
          <a:p>
            <a:endParaRPr lang="pt-BR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Resultados e discussão podem ser separados em dois tópicos diferentes, mantendo a ordem de primeiro resultados e em seguida discussão. 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Podendo, nesse caso, os tópicos serem dispostos da melhor forma para o apresentador. Deve ser seguida a ordem de 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apresentação: introdução, objetivos, métodos, resultados, discussão e conclusão. 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81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153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3</cp:revision>
  <dcterms:created xsi:type="dcterms:W3CDTF">2025-07-30T14:04:26Z</dcterms:created>
  <dcterms:modified xsi:type="dcterms:W3CDTF">2025-07-30T14:26:54Z</dcterms:modified>
</cp:coreProperties>
</file>