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12192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718"/>
  </p:normalViewPr>
  <p:slideViewPr>
    <p:cSldViewPr>
      <p:cViewPr varScale="1">
        <p:scale>
          <a:sx n="96" d="100"/>
          <a:sy n="96" d="100"/>
        </p:scale>
        <p:origin x="192" y="61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401"/>
            <a:ext cx="12192000" cy="6857193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4515002" y="2134057"/>
            <a:ext cx="3161995" cy="6959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7/30/25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7/30/25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3435" cy="685800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7/30/25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7/30/25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7/30/25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12192000" cy="6857193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13817" y="413969"/>
            <a:ext cx="4279572" cy="57828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0"/>
            <a:ext cx="1097280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7/30/25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401"/>
            <a:ext cx="12192000" cy="6857193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197439" y="1941423"/>
            <a:ext cx="8186420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184400" algn="l"/>
                <a:tab pos="3177540" algn="l"/>
                <a:tab pos="5628640" algn="l"/>
                <a:tab pos="6560184" algn="l"/>
              </a:tabLst>
            </a:pPr>
            <a:r>
              <a:rPr sz="4400" b="1" spc="-10" dirty="0">
                <a:latin typeface="Arial"/>
                <a:cs typeface="Arial"/>
              </a:rPr>
              <a:t>TÍTULO</a:t>
            </a:r>
            <a:r>
              <a:rPr sz="4400" b="1" dirty="0">
                <a:latin typeface="Arial"/>
                <a:cs typeface="Arial"/>
              </a:rPr>
              <a:t>	</a:t>
            </a:r>
            <a:r>
              <a:rPr sz="4400" b="1" spc="-25" dirty="0">
                <a:latin typeface="Arial"/>
                <a:cs typeface="Arial"/>
              </a:rPr>
              <a:t>DO</a:t>
            </a:r>
            <a:r>
              <a:rPr sz="4400" b="1" dirty="0">
                <a:latin typeface="Arial"/>
                <a:cs typeface="Arial"/>
              </a:rPr>
              <a:t>	</a:t>
            </a:r>
            <a:r>
              <a:rPr sz="4400" b="1" spc="-10" dirty="0">
                <a:latin typeface="Arial"/>
                <a:cs typeface="Arial"/>
              </a:rPr>
              <a:t>RELATO</a:t>
            </a:r>
            <a:r>
              <a:rPr sz="4400" b="1" dirty="0">
                <a:latin typeface="Arial"/>
                <a:cs typeface="Arial"/>
              </a:rPr>
              <a:t>	</a:t>
            </a:r>
            <a:r>
              <a:rPr sz="4400" b="1" spc="-25" dirty="0">
                <a:latin typeface="Arial"/>
                <a:cs typeface="Arial"/>
              </a:rPr>
              <a:t>DE</a:t>
            </a:r>
            <a:r>
              <a:rPr sz="4400" b="1" dirty="0">
                <a:latin typeface="Arial"/>
                <a:cs typeface="Arial"/>
              </a:rPr>
              <a:t>	</a:t>
            </a:r>
            <a:r>
              <a:rPr sz="4400" b="1" spc="-20" dirty="0">
                <a:latin typeface="Arial"/>
                <a:cs typeface="Arial"/>
              </a:rPr>
              <a:t>CASO</a:t>
            </a:r>
            <a:endParaRPr sz="4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65553" y="5312816"/>
            <a:ext cx="4583430" cy="5467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050"/>
              </a:lnSpc>
              <a:spcBef>
                <a:spcPts val="100"/>
              </a:spcBef>
            </a:pP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¹Instituição</a:t>
            </a:r>
            <a:r>
              <a:rPr sz="1800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sz="1800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Ensino,</a:t>
            </a:r>
            <a:r>
              <a:rPr sz="1800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²Instituição</a:t>
            </a:r>
            <a:r>
              <a:rPr sz="1800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sz="1800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Arial"/>
                <a:cs typeface="Arial"/>
              </a:rPr>
              <a:t>Ensino,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ts val="2050"/>
              </a:lnSpc>
            </a:pP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³Instituição</a:t>
            </a:r>
            <a:r>
              <a:rPr sz="1800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sz="1800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Arial"/>
                <a:cs typeface="Arial"/>
              </a:rPr>
              <a:t>Ensino...</a:t>
            </a:r>
            <a:endParaRPr sz="18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70404" y="2834817"/>
            <a:ext cx="7545705" cy="11855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10896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SUBTÍTULO</a:t>
            </a:r>
            <a:r>
              <a:rPr sz="2800" spc="-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(SE</a:t>
            </a:r>
            <a:r>
              <a:rPr sz="2800" spc="-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Arial"/>
                <a:cs typeface="Arial"/>
              </a:rPr>
              <a:t>HOUVER)</a:t>
            </a:r>
            <a:endParaRPr sz="2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0"/>
              </a:spcBef>
            </a:pPr>
            <a:endParaRPr sz="2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2000" u="sng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cs typeface="Arial"/>
              </a:rPr>
              <a:t>Autor</a:t>
            </a:r>
            <a:r>
              <a:rPr sz="2000" u="sng" spc="-2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cs typeface="Arial"/>
              </a:rPr>
              <a:t> </a:t>
            </a:r>
            <a:r>
              <a:rPr sz="2000" u="sng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cs typeface="Arial"/>
              </a:rPr>
              <a:t>1¹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,</a:t>
            </a:r>
            <a:r>
              <a:rPr sz="2000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Autor</a:t>
            </a:r>
            <a:r>
              <a:rPr sz="2000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2²,</a:t>
            </a:r>
            <a:r>
              <a:rPr sz="2000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Autor</a:t>
            </a:r>
            <a:r>
              <a:rPr sz="2000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Arial"/>
                <a:cs typeface="Arial"/>
              </a:rPr>
              <a:t>3³...</a:t>
            </a:r>
            <a:endParaRPr sz="20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355713" y="5993219"/>
            <a:ext cx="1638300" cy="563880"/>
          </a:xfrm>
          <a:prstGeom prst="rect">
            <a:avLst/>
          </a:prstGeom>
        </p:spPr>
        <p:txBody>
          <a:bodyPr vert="horz" wrap="square" lIns="0" tIns="29845" rIns="0" bIns="0" rtlCol="0">
            <a:spAutoFit/>
          </a:bodyPr>
          <a:lstStyle/>
          <a:p>
            <a:pPr marL="565150" marR="5080" indent="-553085">
              <a:lnSpc>
                <a:spcPts val="2080"/>
              </a:lnSpc>
              <a:spcBef>
                <a:spcPts val="235"/>
              </a:spcBef>
            </a:pP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Teresina,</a:t>
            </a:r>
            <a:r>
              <a:rPr sz="1800" b="1" spc="-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spc="-20" dirty="0">
                <a:solidFill>
                  <a:srgbClr val="FFFFFF"/>
                </a:solidFill>
                <a:latin typeface="Arial"/>
                <a:cs typeface="Arial"/>
              </a:rPr>
              <a:t>Piauí 2025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225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Introdução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27669" y="1572374"/>
            <a:ext cx="11303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100"/>
              </a:spcBef>
              <a:buChar char="•"/>
              <a:tabLst>
                <a:tab pos="354965" algn="l"/>
              </a:tabLst>
            </a:pPr>
            <a:r>
              <a:rPr sz="2400" spc="-10" dirty="0">
                <a:latin typeface="Arial"/>
                <a:cs typeface="Arial"/>
              </a:rPr>
              <a:t>Texto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225">
              <a:lnSpc>
                <a:spcPct val="100000"/>
              </a:lnSpc>
              <a:spcBef>
                <a:spcPts val="100"/>
              </a:spcBef>
            </a:pPr>
            <a:r>
              <a:rPr dirty="0"/>
              <a:t>Relato</a:t>
            </a:r>
            <a:r>
              <a:rPr spc="-15" dirty="0"/>
              <a:t> </a:t>
            </a:r>
            <a:r>
              <a:rPr dirty="0"/>
              <a:t>de</a:t>
            </a:r>
            <a:r>
              <a:rPr spc="-10" dirty="0"/>
              <a:t> </a:t>
            </a:r>
            <a:r>
              <a:rPr spc="-20" dirty="0"/>
              <a:t>caso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27669" y="1572374"/>
            <a:ext cx="11303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100"/>
              </a:spcBef>
              <a:buChar char="•"/>
              <a:tabLst>
                <a:tab pos="354965" algn="l"/>
              </a:tabLst>
            </a:pPr>
            <a:r>
              <a:rPr sz="2400" spc="-10" dirty="0">
                <a:latin typeface="Arial"/>
                <a:cs typeface="Arial"/>
              </a:rPr>
              <a:t>Texto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225">
              <a:lnSpc>
                <a:spcPct val="100000"/>
              </a:lnSpc>
              <a:spcBef>
                <a:spcPts val="100"/>
              </a:spcBef>
            </a:pPr>
            <a:r>
              <a:rPr dirty="0"/>
              <a:t>Considerações </a:t>
            </a:r>
            <a:r>
              <a:rPr spc="-10" dirty="0"/>
              <a:t>finais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27669" y="1572374"/>
            <a:ext cx="11303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100"/>
              </a:spcBef>
              <a:buChar char="•"/>
              <a:tabLst>
                <a:tab pos="354965" algn="l"/>
              </a:tabLst>
            </a:pPr>
            <a:r>
              <a:rPr sz="2400" spc="-10" dirty="0">
                <a:latin typeface="Arial"/>
                <a:cs typeface="Arial"/>
              </a:rPr>
              <a:t>Texto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225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Referências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27669" y="1572374"/>
            <a:ext cx="11303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100"/>
              </a:spcBef>
              <a:buChar char="•"/>
              <a:tabLst>
                <a:tab pos="354965" algn="l"/>
              </a:tabLst>
            </a:pPr>
            <a:r>
              <a:rPr sz="2400" spc="-10" dirty="0">
                <a:latin typeface="Arial"/>
                <a:cs typeface="Arial"/>
              </a:rPr>
              <a:t>Texto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Opção</a:t>
            </a:r>
            <a:r>
              <a:rPr spc="-20" dirty="0"/>
              <a:t> </a:t>
            </a:r>
            <a:r>
              <a:rPr dirty="0"/>
              <a:t>de</a:t>
            </a:r>
            <a:r>
              <a:rPr spc="-10" dirty="0"/>
              <a:t> slide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09682" y="1510842"/>
            <a:ext cx="7874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10" dirty="0">
                <a:latin typeface="Arial"/>
                <a:cs typeface="Arial"/>
              </a:rPr>
              <a:t>Texto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440563" y="1510842"/>
            <a:ext cx="7874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10" dirty="0">
                <a:latin typeface="Arial"/>
                <a:cs typeface="Arial"/>
              </a:rPr>
              <a:t>Texto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3435" cy="685800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Opção</a:t>
            </a:r>
            <a:r>
              <a:rPr spc="-20" dirty="0"/>
              <a:t> </a:t>
            </a:r>
            <a:r>
              <a:rPr dirty="0"/>
              <a:t>de</a:t>
            </a:r>
            <a:r>
              <a:rPr spc="-10" dirty="0"/>
              <a:t> slide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90195" y="1789988"/>
            <a:ext cx="7874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10" dirty="0">
                <a:latin typeface="Arial"/>
                <a:cs typeface="Arial"/>
              </a:rPr>
              <a:t>Texto</a:t>
            </a:r>
            <a:endParaRPr sz="2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90195" y="3503028"/>
            <a:ext cx="7874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10" dirty="0">
                <a:latin typeface="Arial"/>
                <a:cs typeface="Arial"/>
              </a:rPr>
              <a:t>Texto</a:t>
            </a:r>
            <a:endParaRPr sz="2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90195" y="5216067"/>
            <a:ext cx="7874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10" dirty="0">
                <a:latin typeface="Arial"/>
                <a:cs typeface="Arial"/>
              </a:rPr>
              <a:t>Texto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i="1" spc="-10" dirty="0">
                <a:latin typeface="Arial"/>
                <a:cs typeface="Arial"/>
              </a:rPr>
              <a:t>Obrigado(a)!</a:t>
            </a:r>
            <a:endParaRPr sz="44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70399" y="3004451"/>
            <a:ext cx="264922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10" dirty="0">
                <a:solidFill>
                  <a:srgbClr val="FFFFFF"/>
                </a:solidFill>
                <a:latin typeface="Arial"/>
                <a:cs typeface="Arial"/>
              </a:rPr>
              <a:t>Contato/telefone/e-</a:t>
            </a:r>
            <a:r>
              <a:rPr sz="2000" spc="-20" dirty="0">
                <a:solidFill>
                  <a:srgbClr val="FFFFFF"/>
                </a:solidFill>
                <a:latin typeface="Arial"/>
                <a:cs typeface="Arial"/>
              </a:rPr>
              <a:t>mail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70</Words>
  <Application>Microsoft Macintosh PowerPoint</Application>
  <PresentationFormat>Widescreen</PresentationFormat>
  <Paragraphs>24</Paragraphs>
  <Slides>8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TÍTULO DO RELATO DE CASO</vt:lpstr>
      <vt:lpstr>Introdução</vt:lpstr>
      <vt:lpstr>Relato de caso</vt:lpstr>
      <vt:lpstr>Considerações finais</vt:lpstr>
      <vt:lpstr>Referências</vt:lpstr>
      <vt:lpstr>Opção de slide</vt:lpstr>
      <vt:lpstr>Opção de slide</vt:lpstr>
      <vt:lpstr>Obrigado(a)!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Júlio César Borges</cp:lastModifiedBy>
  <cp:revision>2</cp:revision>
  <dcterms:created xsi:type="dcterms:W3CDTF">2025-07-30T23:55:00Z</dcterms:created>
  <dcterms:modified xsi:type="dcterms:W3CDTF">2025-07-31T00:48:27Z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2025-07-30T00:00:00Z</vt:filetime>
  </property>
  <property fmtid="{D5CDD505-2E9C-101B-9397-08002B2CF9AE}" pid="3" name="LastSaved">
    <vt:filetime>2025-07-30T00:00:00Z</vt:filetime>
  </property>
  <property fmtid="{D5CDD505-2E9C-101B-9397-08002B2CF9AE}" pid="4" name="Producer">
    <vt:lpwstr>3-Heights(TM) PDF Security Shell 4.8.25.2 (http://www.pdf-tools.com)</vt:lpwstr>
  </property>
</Properties>
</file>