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3E23"/>
    <a:srgbClr val="94522F"/>
    <a:srgbClr val="74362E"/>
    <a:srgbClr val="93453B"/>
    <a:srgbClr val="C58D5E"/>
    <a:srgbClr val="99552F"/>
    <a:srgbClr val="40150A"/>
    <a:srgbClr val="6B3F0C"/>
    <a:srgbClr val="F0F0F0"/>
    <a:srgbClr val="5A24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3BD95B-4402-4226-BC19-1001D79F5D79}" v="2" dt="2026-08-08T19:29:56.9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A GUIMARAES OLIVEIRA CAVALCANTE" userId="9dc42c64-8323-4952-8d36-e00a9dab778e" providerId="ADAL" clId="{8AED63DE-CB37-404A-ABFB-643D554FDA3F}"/>
    <pc:docChg chg="modSld">
      <pc:chgData name="LUISA GUIMARAES OLIVEIRA CAVALCANTE" userId="9dc42c64-8323-4952-8d36-e00a9dab778e" providerId="ADAL" clId="{8AED63DE-CB37-404A-ABFB-643D554FDA3F}" dt="2026-08-08T19:40:36.523" v="4" actId="767"/>
      <pc:docMkLst>
        <pc:docMk/>
      </pc:docMkLst>
      <pc:sldChg chg="addSp modSp">
        <pc:chgData name="LUISA GUIMARAES OLIVEIRA CAVALCANTE" userId="9dc42c64-8323-4952-8d36-e00a9dab778e" providerId="ADAL" clId="{8AED63DE-CB37-404A-ABFB-643D554FDA3F}" dt="2026-08-08T19:36:38.416" v="2" actId="767"/>
        <pc:sldMkLst>
          <pc:docMk/>
          <pc:sldMk cId="2485674819" sldId="256"/>
        </pc:sldMkLst>
        <pc:spChg chg="add mod">
          <ac:chgData name="LUISA GUIMARAES OLIVEIRA CAVALCANTE" userId="9dc42c64-8323-4952-8d36-e00a9dab778e" providerId="ADAL" clId="{8AED63DE-CB37-404A-ABFB-643D554FDA3F}" dt="2026-08-08T19:25:57.399" v="0" actId="767"/>
          <ac:spMkLst>
            <pc:docMk/>
            <pc:sldMk cId="2485674819" sldId="256"/>
            <ac:spMk id="5" creationId="{3DC55279-72F7-FB95-3612-29F2D4CAA46F}"/>
          </ac:spMkLst>
        </pc:spChg>
        <pc:spChg chg="add mod">
          <ac:chgData name="LUISA GUIMARAES OLIVEIRA CAVALCANTE" userId="9dc42c64-8323-4952-8d36-e00a9dab778e" providerId="ADAL" clId="{8AED63DE-CB37-404A-ABFB-643D554FDA3F}" dt="2026-08-08T19:29:56.930" v="1" actId="767"/>
          <ac:spMkLst>
            <pc:docMk/>
            <pc:sldMk cId="2485674819" sldId="256"/>
            <ac:spMk id="6" creationId="{5CAB1884-E2D1-DE07-22EB-CDC9C7B90085}"/>
          </ac:spMkLst>
        </pc:spChg>
        <pc:spChg chg="add mod">
          <ac:chgData name="LUISA GUIMARAES OLIVEIRA CAVALCANTE" userId="9dc42c64-8323-4952-8d36-e00a9dab778e" providerId="ADAL" clId="{8AED63DE-CB37-404A-ABFB-643D554FDA3F}" dt="2026-08-08T19:36:38.416" v="2" actId="767"/>
          <ac:spMkLst>
            <pc:docMk/>
            <pc:sldMk cId="2485674819" sldId="256"/>
            <ac:spMk id="9" creationId="{DE699586-D7BB-21ED-3C62-CDA59F562AB4}"/>
          </ac:spMkLst>
        </pc:spChg>
      </pc:sldChg>
      <pc:sldChg chg="addSp modSp">
        <pc:chgData name="LUISA GUIMARAES OLIVEIRA CAVALCANTE" userId="9dc42c64-8323-4952-8d36-e00a9dab778e" providerId="ADAL" clId="{8AED63DE-CB37-404A-ABFB-643D554FDA3F}" dt="2026-08-08T19:40:36.523" v="4" actId="767"/>
        <pc:sldMkLst>
          <pc:docMk/>
          <pc:sldMk cId="1896453680" sldId="264"/>
        </pc:sldMkLst>
        <pc:spChg chg="add mod">
          <ac:chgData name="LUISA GUIMARAES OLIVEIRA CAVALCANTE" userId="9dc42c64-8323-4952-8d36-e00a9dab778e" providerId="ADAL" clId="{8AED63DE-CB37-404A-ABFB-643D554FDA3F}" dt="2026-08-08T19:39:40.999" v="3" actId="767"/>
          <ac:spMkLst>
            <pc:docMk/>
            <pc:sldMk cId="1896453680" sldId="264"/>
            <ac:spMk id="3" creationId="{1FC77252-DCCD-FD2A-43BD-49A1F3D9781F}"/>
          </ac:spMkLst>
        </pc:spChg>
        <pc:spChg chg="add mod">
          <ac:chgData name="LUISA GUIMARAES OLIVEIRA CAVALCANTE" userId="9dc42c64-8323-4952-8d36-e00a9dab778e" providerId="ADAL" clId="{8AED63DE-CB37-404A-ABFB-643D554FDA3F}" dt="2026-08-08T19:40:36.523" v="4" actId="767"/>
          <ac:spMkLst>
            <pc:docMk/>
            <pc:sldMk cId="1896453680" sldId="264"/>
            <ac:spMk id="5" creationId="{87F96604-BFF8-CE61-34E0-9CFCAFD9BC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2CBFF-8817-A21E-8865-1678BF843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88719E-DE24-81BC-9FAC-0C61E8550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7FAC1A-DDFA-BE4A-5D38-051294AFC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108105-8BE0-AE87-0541-30D8FE900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F10E12-6498-7728-6000-B0B1B1042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828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4C2BD1-76C1-EF76-31C4-07764CD29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9EE8758-5D18-C7AE-AAC3-161D6FEA18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B14C49-966B-A3FF-FBA2-6A946578F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B8F0B0-EA65-EAFD-4D50-76679023B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E05098-E180-56EE-5D79-5FEC3CE71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77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94F7E34-4069-83A2-4E4E-C90055AC4B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B66C09D-C2F5-D05C-6A06-69E70F161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B32BEE-4029-C568-B5EE-76FA698E0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E98355-F262-E3B3-28D7-AC6A34092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5E44C3-E382-243E-E8B4-0F2953973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7786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051ED1-AABA-809B-7780-DF8D5EBF5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130E2A-A23C-2D85-B153-C8EF6B71A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791D1F-DD08-B0E6-8C0F-A99DEFEEC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F05593-866D-0E35-D0E7-FD984B71F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733C76-FC9C-8980-B776-D6DD4371A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437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D8F25B-C6E1-8167-05E3-CAFDACF7C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36B75C5-1894-5187-41EB-F742AE5A7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D79B15-2702-7517-1ECE-400714F9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65F5FE-501A-B67E-D2B4-B7F38D77C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2FF529-06DE-71B3-FFA9-3A51CF82E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761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7C9F9E-9A73-89DE-7961-43829AF31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9EA491-4C9E-B6F3-95B6-FA7456FC63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9EC7290-6332-023E-2784-8ED79E909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5F5E9D4-91C0-5812-7F1E-2D336A858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0F9943F-2DB3-673D-7F46-54F65BB3B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488D646-78BE-53C5-B307-BAB064338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704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5961D8-D060-78AF-16A0-CE664A4AF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AE47D6-3E4A-1737-1E5B-2F06D92DF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A69D3D0-27FB-6B84-BBF7-FCD21DFB7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BDD5889-D655-DE0F-6D80-359B6598BD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F04F606-98D7-914C-A43E-55F1BFA169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B0E7F44-7104-A3DF-66F6-4D7DCCA9D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0F171B3-118F-D696-A5A2-FEFE70819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B6F2F41-8743-7BA7-D0E1-CC2E93ABB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448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07F25C-C79D-CDDF-A535-40859BA9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70900C0-785F-1008-3983-76252DBDB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B1AF68C-685F-EE23-109B-3DE7E180A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363FC70-D24D-0A25-815C-493EC546F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0770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E047DE3-AAB6-E8A6-789A-B3C36DC91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AADC798-5CFB-0E47-1606-F70406054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E169111-B6BE-E625-13D0-DEDBCA8D1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997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59D1B5-EDB7-0C5A-F9B7-77192BDB7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44EE57-3DC3-AA8E-D9A5-7863E37B7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37680BC-D9DF-6EED-E61A-A291B12EA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4528F5B-98CC-0DFA-61A6-88DCBC767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DA67ED-A477-56A0-2C51-923B9224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AF6511-04F4-83FA-8369-A9255C0B7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7564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9EFC18-8B1C-7D50-E814-9D5CA3A7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FC5A7E1-4E44-9C48-CD7C-FBC8FD8B5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47ECBC8-C520-B2CB-1BCF-FF523064A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B7424-63B2-7C1A-D8FD-90F8996A4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5DF3B7-7156-C7BD-2BFF-49D1A82FA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3310D44-4513-981E-43BA-842909C6E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321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DB9A50E-B5D6-01F9-3D1A-AB857BACA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31641E2-000A-5D1D-8FFB-A954F8DEB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A19363-2E02-B8E1-96F4-095B071443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7F86CD-64F0-1D4E-A430-33B3EECCA503}" type="datetimeFigureOut">
              <a:rPr lang="pt-BR" smtClean="0"/>
              <a:t>08/08/2026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738BB1-5458-07AC-9CAF-CA7722B5DF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68A655-CA34-604C-0B15-A309A2AF01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55AA78-41F2-544D-A2C2-CD8D51C398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27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5AA31B-059D-A73D-B721-2FD36C0545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B1FACAC-88FD-15B3-4087-EA4E0C455A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41DFFF1-D1F5-F3B0-3380-788E072A1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DC55279-72F7-FB95-3612-29F2D4CAA46F}"/>
              </a:ext>
            </a:extLst>
          </p:cNvPr>
          <p:cNvSpPr txBox="1"/>
          <p:nvPr/>
        </p:nvSpPr>
        <p:spPr>
          <a:xfrm>
            <a:off x="1403509" y="2316163"/>
            <a:ext cx="98338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700" b="1" dirty="0">
                <a:solidFill>
                  <a:srgbClr val="5A2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DO ESTUDO ANALÍTICO OU SECUNDÁRIO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CAB1884-E2D1-DE07-22EB-CDC9C7B90085}"/>
              </a:ext>
            </a:extLst>
          </p:cNvPr>
          <p:cNvSpPr txBox="1"/>
          <p:nvPr/>
        </p:nvSpPr>
        <p:spPr>
          <a:xfrm>
            <a:off x="2879382" y="3708273"/>
            <a:ext cx="6882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5A2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 DO ESTUDO (SE HOUVER)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1EA719A-564F-4B5B-8B89-547D9A03FAD1}"/>
              </a:ext>
            </a:extLst>
          </p:cNvPr>
          <p:cNvSpPr txBox="1"/>
          <p:nvPr/>
        </p:nvSpPr>
        <p:spPr>
          <a:xfrm>
            <a:off x="1524000" y="4603111"/>
            <a:ext cx="6224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u="sng" dirty="0">
                <a:solidFill>
                  <a:srgbClr val="6F3E23"/>
                </a:solidFill>
              </a:rPr>
              <a:t>Autor 1¹</a:t>
            </a:r>
            <a:r>
              <a:rPr lang="pt-BR" sz="2800" dirty="0">
                <a:solidFill>
                  <a:srgbClr val="6F3E23"/>
                </a:solidFill>
              </a:rPr>
              <a:t>, Autor 2², Autor 3³ ...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E699586-D7BB-21ED-3C62-CDA59F562AB4}"/>
              </a:ext>
            </a:extLst>
          </p:cNvPr>
          <p:cNvSpPr txBox="1"/>
          <p:nvPr/>
        </p:nvSpPr>
        <p:spPr>
          <a:xfrm>
            <a:off x="1524000" y="5458773"/>
            <a:ext cx="5268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6F3E23"/>
                </a:solidFill>
              </a:rPr>
              <a:t>¹ Instituição de Ensino, ² Instituição de Ensino,</a:t>
            </a:r>
          </a:p>
          <a:p>
            <a:r>
              <a:rPr lang="pt-BR" sz="2000" dirty="0">
                <a:solidFill>
                  <a:srgbClr val="6F3E23"/>
                </a:solidFill>
              </a:rPr>
              <a:t>³Instituição de Ensino ...</a:t>
            </a:r>
          </a:p>
        </p:txBody>
      </p:sp>
    </p:spTree>
    <p:extLst>
      <p:ext uri="{BB962C8B-B14F-4D97-AF65-F5344CB8AC3E}">
        <p14:creationId xmlns:p14="http://schemas.microsoft.com/office/powerpoint/2010/main" val="2485674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8846D7-142B-AC55-EA3B-033198B50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B5183C41-347A-C52D-55F9-48BD35D3E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E661343-492C-4F21-355E-89B8B8778B44}"/>
              </a:ext>
            </a:extLst>
          </p:cNvPr>
          <p:cNvSpPr txBox="1"/>
          <p:nvPr/>
        </p:nvSpPr>
        <p:spPr>
          <a:xfrm>
            <a:off x="601133" y="15663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000" dirty="0"/>
              <a:t>Texto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5BB5886-6F9F-4248-8E0A-A9C007F366A8}"/>
              </a:ext>
            </a:extLst>
          </p:cNvPr>
          <p:cNvSpPr txBox="1"/>
          <p:nvPr/>
        </p:nvSpPr>
        <p:spPr>
          <a:xfrm>
            <a:off x="6396566" y="158544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000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691363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5CB6B0-952E-0042-A259-8D765E2D6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B77AE643-C2FC-6C21-4904-7F672E355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0DD7058-EFF1-7BF4-161D-F5706611309A}"/>
              </a:ext>
            </a:extLst>
          </p:cNvPr>
          <p:cNvSpPr txBox="1"/>
          <p:nvPr/>
        </p:nvSpPr>
        <p:spPr>
          <a:xfrm>
            <a:off x="601133" y="15663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000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487826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35ED80-6E95-6687-527C-77546CC0C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427EC88-F8C3-9B97-4C42-7D962AAC0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EB7F61E-7B71-5148-8AAE-96ABCBC2421B}"/>
              </a:ext>
            </a:extLst>
          </p:cNvPr>
          <p:cNvSpPr txBox="1"/>
          <p:nvPr/>
        </p:nvSpPr>
        <p:spPr>
          <a:xfrm>
            <a:off x="601133" y="15663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000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4060276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E53A72-291A-ADBD-9167-9CF208377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8E162A7-D87D-B900-25E7-F91AC7C658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7F738B3-ED44-2986-AA3E-5BF19369B8D6}"/>
              </a:ext>
            </a:extLst>
          </p:cNvPr>
          <p:cNvSpPr txBox="1"/>
          <p:nvPr/>
        </p:nvSpPr>
        <p:spPr>
          <a:xfrm>
            <a:off x="601133" y="15663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000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919753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FB3B82-E3FD-12DA-1E89-2BE8D88C3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8E2D22A-48CD-2D5B-331F-99A210F9FB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52114BB-C8F5-04FC-C86B-52E0CF769D59}"/>
              </a:ext>
            </a:extLst>
          </p:cNvPr>
          <p:cNvSpPr txBox="1"/>
          <p:nvPr/>
        </p:nvSpPr>
        <p:spPr>
          <a:xfrm>
            <a:off x="601133" y="15663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000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625748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FCA49C-B778-0BA3-D95F-F04873014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5642B01-BBB3-493B-AE18-A6049DAA36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0A80D47-25FF-AE83-5330-C5E4630FB829}"/>
              </a:ext>
            </a:extLst>
          </p:cNvPr>
          <p:cNvSpPr txBox="1"/>
          <p:nvPr/>
        </p:nvSpPr>
        <p:spPr>
          <a:xfrm>
            <a:off x="601133" y="15663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000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430287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2F445C-ED74-1364-7B5A-EF8B441E0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460452EE-129C-F35F-DEB2-95FAD51943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3798F15-9D53-F8B7-216A-0155274CC594}"/>
              </a:ext>
            </a:extLst>
          </p:cNvPr>
          <p:cNvSpPr txBox="1"/>
          <p:nvPr/>
        </p:nvSpPr>
        <p:spPr>
          <a:xfrm>
            <a:off x="601133" y="15663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000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950354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41213-77C7-52A7-DC30-AEA9927C1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31B767A-CC95-85FA-8326-E863FDF858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04FE102-AB97-6C66-0851-7C0325AE5323}"/>
              </a:ext>
            </a:extLst>
          </p:cNvPr>
          <p:cNvSpPr txBox="1"/>
          <p:nvPr/>
        </p:nvSpPr>
        <p:spPr>
          <a:xfrm>
            <a:off x="601133" y="15663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2000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2288158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CD40F5-BDB3-6AC9-E079-AD2DD18F4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82D6A780-C9F8-4C1A-719F-429D3E46CC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FC77252-DCCD-FD2A-43BD-49A1F3D9781F}"/>
              </a:ext>
            </a:extLst>
          </p:cNvPr>
          <p:cNvSpPr txBox="1"/>
          <p:nvPr/>
        </p:nvSpPr>
        <p:spPr>
          <a:xfrm>
            <a:off x="4491233" y="3075057"/>
            <a:ext cx="3066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i="1" dirty="0">
                <a:solidFill>
                  <a:srgbClr val="6F3E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Obrigado(a)!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7F96604-BFF8-CE61-34E0-9CFCAFD9BC16}"/>
              </a:ext>
            </a:extLst>
          </p:cNvPr>
          <p:cNvSpPr txBox="1"/>
          <p:nvPr/>
        </p:nvSpPr>
        <p:spPr>
          <a:xfrm>
            <a:off x="4348342" y="3812678"/>
            <a:ext cx="3599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6F3E23"/>
                </a:solidFill>
              </a:rPr>
              <a:t>Contato/ telefone/ e-mail </a:t>
            </a:r>
          </a:p>
        </p:txBody>
      </p:sp>
    </p:spTree>
    <p:extLst>
      <p:ext uri="{BB962C8B-B14F-4D97-AF65-F5344CB8AC3E}">
        <p14:creationId xmlns:p14="http://schemas.microsoft.com/office/powerpoint/2010/main" val="18964536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677295EADD37449E14F04DD69AA51C" ma:contentTypeVersion="6" ma:contentTypeDescription="Create a new document." ma:contentTypeScope="" ma:versionID="9f698dee17335ccd72798d4a7a8ef392">
  <xsd:schema xmlns:xsd="http://www.w3.org/2001/XMLSchema" xmlns:xs="http://www.w3.org/2001/XMLSchema" xmlns:p="http://schemas.microsoft.com/office/2006/metadata/properties" xmlns:ns3="dc6843b9-d08e-401e-9167-6cf55695a9bb" targetNamespace="http://schemas.microsoft.com/office/2006/metadata/properties" ma:root="true" ma:fieldsID="340a8df0e39f01085fdc4bd5df94f1fe" ns3:_="">
    <xsd:import namespace="dc6843b9-d08e-401e-9167-6cf55695a9bb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6843b9-d08e-401e-9167-6cf55695a9b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c6843b9-d08e-401e-9167-6cf55695a9bb" xsi:nil="true"/>
  </documentManagement>
</p:properties>
</file>

<file path=customXml/itemProps1.xml><?xml version="1.0" encoding="utf-8"?>
<ds:datastoreItem xmlns:ds="http://schemas.openxmlformats.org/officeDocument/2006/customXml" ds:itemID="{51A816EE-4AC9-4341-AA1C-4BC706860A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6843b9-d08e-401e-9167-6cf55695a9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60AB63D-A494-449E-8D63-0CA0FEE4C8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0B2166-5220-4809-A984-51B081E5CD69}">
  <ds:schemaRefs>
    <ds:schemaRef ds:uri="dc6843b9-d08e-401e-9167-6cf55695a9bb"/>
    <ds:schemaRef ds:uri="http://purl.org/dc/elements/1.1/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54</Words>
  <Application>Microsoft Office PowerPoint</Application>
  <PresentationFormat>Widescreen</PresentationFormat>
  <Paragraphs>16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Luiza Miranda de Azevedo</dc:creator>
  <cp:lastModifiedBy>LUISA GUIMARAES OLIVEIRA CAVALCANTE</cp:lastModifiedBy>
  <cp:revision>2</cp:revision>
  <dcterms:created xsi:type="dcterms:W3CDTF">2026-08-08T19:01:22Z</dcterms:created>
  <dcterms:modified xsi:type="dcterms:W3CDTF">2026-08-08T19:41:42Z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0x010100FB677295EADD37449E14F04DD69AA51C</vt:lpwstr>
  </property>
</Properties>
</file>