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0287000" cy="1828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3D06"/>
    <a:srgbClr val="FAD198"/>
    <a:srgbClr val="FBD395"/>
    <a:srgbClr val="BC56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149" autoAdjust="0"/>
    <p:restoredTop sz="94562" autoAdjust="0"/>
  </p:normalViewPr>
  <p:slideViewPr>
    <p:cSldViewPr>
      <p:cViewPr>
        <p:scale>
          <a:sx n="58" d="100"/>
          <a:sy n="58" d="100"/>
        </p:scale>
        <p:origin x="1248" y="-145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1"/>
          <p:cNvGrpSpPr/>
          <p:nvPr/>
        </p:nvGrpSpPr>
        <p:grpSpPr>
          <a:xfrm>
            <a:off x="3177712" y="15434861"/>
            <a:ext cx="3531526" cy="523220"/>
            <a:chOff x="0" y="0"/>
            <a:chExt cx="930114" cy="19645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930114" cy="196453"/>
            </a:xfrm>
            <a:custGeom>
              <a:avLst/>
              <a:gdLst/>
              <a:ahLst/>
              <a:cxnLst/>
              <a:rect l="l" t="t" r="r" b="b"/>
              <a:pathLst>
                <a:path w="930114" h="196453">
                  <a:moveTo>
                    <a:pt x="13153" y="0"/>
                  </a:moveTo>
                  <a:lnTo>
                    <a:pt x="916961" y="0"/>
                  </a:lnTo>
                  <a:cubicBezTo>
                    <a:pt x="920449" y="0"/>
                    <a:pt x="923795" y="1386"/>
                    <a:pt x="926261" y="3853"/>
                  </a:cubicBezTo>
                  <a:cubicBezTo>
                    <a:pt x="928728" y="6319"/>
                    <a:pt x="930114" y="9665"/>
                    <a:pt x="930114" y="13153"/>
                  </a:cubicBezTo>
                  <a:lnTo>
                    <a:pt x="930114" y="183300"/>
                  </a:lnTo>
                  <a:cubicBezTo>
                    <a:pt x="930114" y="186788"/>
                    <a:pt x="928728" y="190134"/>
                    <a:pt x="926261" y="192600"/>
                  </a:cubicBezTo>
                  <a:cubicBezTo>
                    <a:pt x="923795" y="195067"/>
                    <a:pt x="920449" y="196453"/>
                    <a:pt x="916961" y="196453"/>
                  </a:cubicBezTo>
                  <a:lnTo>
                    <a:pt x="13153" y="196453"/>
                  </a:lnTo>
                  <a:cubicBezTo>
                    <a:pt x="5889" y="196453"/>
                    <a:pt x="0" y="190564"/>
                    <a:pt x="0" y="183300"/>
                  </a:cubicBezTo>
                  <a:lnTo>
                    <a:pt x="0" y="13153"/>
                  </a:lnTo>
                  <a:cubicBezTo>
                    <a:pt x="0" y="9665"/>
                    <a:pt x="1386" y="6319"/>
                    <a:pt x="3853" y="3853"/>
                  </a:cubicBezTo>
                  <a:cubicBezTo>
                    <a:pt x="6319" y="1386"/>
                    <a:pt x="9665" y="0"/>
                    <a:pt x="13153" y="0"/>
                  </a:cubicBezTo>
                  <a:close/>
                </a:path>
              </a:pathLst>
            </a:custGeom>
            <a:solidFill>
              <a:srgbClr val="FBD295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930114" cy="2345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41" name="Retângulo 40">
            <a:extLst>
              <a:ext uri="{FF2B5EF4-FFF2-40B4-BE49-F238E27FC236}">
                <a16:creationId xmlns:a16="http://schemas.microsoft.com/office/drawing/2014/main" id="{91C93DAF-C6BD-FC27-1B2F-7B21C62A00FD}"/>
              </a:ext>
            </a:extLst>
          </p:cNvPr>
          <p:cNvSpPr/>
          <p:nvPr/>
        </p:nvSpPr>
        <p:spPr>
          <a:xfrm>
            <a:off x="3177713" y="15248002"/>
            <a:ext cx="3794226" cy="8241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8" name="Group 18"/>
          <p:cNvGrpSpPr/>
          <p:nvPr/>
        </p:nvGrpSpPr>
        <p:grpSpPr>
          <a:xfrm>
            <a:off x="5482963" y="12071753"/>
            <a:ext cx="3531526" cy="580733"/>
            <a:chOff x="0" y="0"/>
            <a:chExt cx="930114" cy="19645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30114" cy="196453"/>
            </a:xfrm>
            <a:custGeom>
              <a:avLst/>
              <a:gdLst/>
              <a:ahLst/>
              <a:cxnLst/>
              <a:rect l="l" t="t" r="r" b="b"/>
              <a:pathLst>
                <a:path w="930114" h="196453">
                  <a:moveTo>
                    <a:pt x="13153" y="0"/>
                  </a:moveTo>
                  <a:lnTo>
                    <a:pt x="916961" y="0"/>
                  </a:lnTo>
                  <a:cubicBezTo>
                    <a:pt x="920449" y="0"/>
                    <a:pt x="923795" y="1386"/>
                    <a:pt x="926261" y="3853"/>
                  </a:cubicBezTo>
                  <a:cubicBezTo>
                    <a:pt x="928728" y="6319"/>
                    <a:pt x="930114" y="9665"/>
                    <a:pt x="930114" y="13153"/>
                  </a:cubicBezTo>
                  <a:lnTo>
                    <a:pt x="930114" y="183300"/>
                  </a:lnTo>
                  <a:cubicBezTo>
                    <a:pt x="930114" y="186788"/>
                    <a:pt x="928728" y="190134"/>
                    <a:pt x="926261" y="192600"/>
                  </a:cubicBezTo>
                  <a:cubicBezTo>
                    <a:pt x="923795" y="195067"/>
                    <a:pt x="920449" y="196453"/>
                    <a:pt x="916961" y="196453"/>
                  </a:cubicBezTo>
                  <a:lnTo>
                    <a:pt x="13153" y="196453"/>
                  </a:lnTo>
                  <a:cubicBezTo>
                    <a:pt x="5889" y="196453"/>
                    <a:pt x="0" y="190564"/>
                    <a:pt x="0" y="183300"/>
                  </a:cubicBezTo>
                  <a:lnTo>
                    <a:pt x="0" y="13153"/>
                  </a:lnTo>
                  <a:cubicBezTo>
                    <a:pt x="0" y="9665"/>
                    <a:pt x="1386" y="6319"/>
                    <a:pt x="3853" y="3853"/>
                  </a:cubicBezTo>
                  <a:cubicBezTo>
                    <a:pt x="6319" y="1386"/>
                    <a:pt x="9665" y="0"/>
                    <a:pt x="13153" y="0"/>
                  </a:cubicBezTo>
                  <a:close/>
                </a:path>
              </a:pathLst>
            </a:custGeom>
            <a:solidFill>
              <a:srgbClr val="FBD295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930114" cy="2345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37" name="Retângulo 36">
            <a:extLst>
              <a:ext uri="{FF2B5EF4-FFF2-40B4-BE49-F238E27FC236}">
                <a16:creationId xmlns:a16="http://schemas.microsoft.com/office/drawing/2014/main" id="{8623384A-11FC-7EAB-FDFB-2484233E09D6}"/>
              </a:ext>
            </a:extLst>
          </p:cNvPr>
          <p:cNvSpPr/>
          <p:nvPr/>
        </p:nvSpPr>
        <p:spPr>
          <a:xfrm>
            <a:off x="5404135" y="11912580"/>
            <a:ext cx="3806240" cy="7520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5" name="Group 15"/>
          <p:cNvGrpSpPr/>
          <p:nvPr/>
        </p:nvGrpSpPr>
        <p:grpSpPr>
          <a:xfrm>
            <a:off x="1114712" y="12039312"/>
            <a:ext cx="3531526" cy="584690"/>
            <a:chOff x="0" y="0"/>
            <a:chExt cx="930114" cy="19645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930114" cy="196453"/>
            </a:xfrm>
            <a:custGeom>
              <a:avLst/>
              <a:gdLst/>
              <a:ahLst/>
              <a:cxnLst/>
              <a:rect l="l" t="t" r="r" b="b"/>
              <a:pathLst>
                <a:path w="930114" h="196453">
                  <a:moveTo>
                    <a:pt x="13153" y="0"/>
                  </a:moveTo>
                  <a:lnTo>
                    <a:pt x="916961" y="0"/>
                  </a:lnTo>
                  <a:cubicBezTo>
                    <a:pt x="920449" y="0"/>
                    <a:pt x="923795" y="1386"/>
                    <a:pt x="926261" y="3853"/>
                  </a:cubicBezTo>
                  <a:cubicBezTo>
                    <a:pt x="928728" y="6319"/>
                    <a:pt x="930114" y="9665"/>
                    <a:pt x="930114" y="13153"/>
                  </a:cubicBezTo>
                  <a:lnTo>
                    <a:pt x="930114" y="183300"/>
                  </a:lnTo>
                  <a:cubicBezTo>
                    <a:pt x="930114" y="186788"/>
                    <a:pt x="928728" y="190134"/>
                    <a:pt x="926261" y="192600"/>
                  </a:cubicBezTo>
                  <a:cubicBezTo>
                    <a:pt x="923795" y="195067"/>
                    <a:pt x="920449" y="196453"/>
                    <a:pt x="916961" y="196453"/>
                  </a:cubicBezTo>
                  <a:lnTo>
                    <a:pt x="13153" y="196453"/>
                  </a:lnTo>
                  <a:cubicBezTo>
                    <a:pt x="5889" y="196453"/>
                    <a:pt x="0" y="190564"/>
                    <a:pt x="0" y="183300"/>
                  </a:cubicBezTo>
                  <a:lnTo>
                    <a:pt x="0" y="13153"/>
                  </a:lnTo>
                  <a:cubicBezTo>
                    <a:pt x="0" y="9665"/>
                    <a:pt x="1386" y="6319"/>
                    <a:pt x="3853" y="3853"/>
                  </a:cubicBezTo>
                  <a:cubicBezTo>
                    <a:pt x="6319" y="1386"/>
                    <a:pt x="9665" y="0"/>
                    <a:pt x="13153" y="0"/>
                  </a:cubicBezTo>
                  <a:close/>
                </a:path>
              </a:pathLst>
            </a:custGeom>
            <a:solidFill>
              <a:srgbClr val="FBD295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930114" cy="2345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35" name="Retângulo 34">
            <a:extLst>
              <a:ext uri="{FF2B5EF4-FFF2-40B4-BE49-F238E27FC236}">
                <a16:creationId xmlns:a16="http://schemas.microsoft.com/office/drawing/2014/main" id="{A8196F32-4DFE-4062-226D-FA7B06CDB760}"/>
              </a:ext>
            </a:extLst>
          </p:cNvPr>
          <p:cNvSpPr/>
          <p:nvPr/>
        </p:nvSpPr>
        <p:spPr>
          <a:xfrm>
            <a:off x="1008806" y="11925918"/>
            <a:ext cx="3777506" cy="7520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2" name="Group 12"/>
          <p:cNvGrpSpPr/>
          <p:nvPr/>
        </p:nvGrpSpPr>
        <p:grpSpPr>
          <a:xfrm>
            <a:off x="1114712" y="9519695"/>
            <a:ext cx="3531526" cy="525970"/>
            <a:chOff x="0" y="0"/>
            <a:chExt cx="930114" cy="19645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30114" cy="196453"/>
            </a:xfrm>
            <a:custGeom>
              <a:avLst/>
              <a:gdLst/>
              <a:ahLst/>
              <a:cxnLst/>
              <a:rect l="l" t="t" r="r" b="b"/>
              <a:pathLst>
                <a:path w="930114" h="196453">
                  <a:moveTo>
                    <a:pt x="13153" y="0"/>
                  </a:moveTo>
                  <a:lnTo>
                    <a:pt x="916961" y="0"/>
                  </a:lnTo>
                  <a:cubicBezTo>
                    <a:pt x="920449" y="0"/>
                    <a:pt x="923795" y="1386"/>
                    <a:pt x="926261" y="3853"/>
                  </a:cubicBezTo>
                  <a:cubicBezTo>
                    <a:pt x="928728" y="6319"/>
                    <a:pt x="930114" y="9665"/>
                    <a:pt x="930114" y="13153"/>
                  </a:cubicBezTo>
                  <a:lnTo>
                    <a:pt x="930114" y="183300"/>
                  </a:lnTo>
                  <a:cubicBezTo>
                    <a:pt x="930114" y="186788"/>
                    <a:pt x="928728" y="190134"/>
                    <a:pt x="926261" y="192600"/>
                  </a:cubicBezTo>
                  <a:cubicBezTo>
                    <a:pt x="923795" y="195067"/>
                    <a:pt x="920449" y="196453"/>
                    <a:pt x="916961" y="196453"/>
                  </a:cubicBezTo>
                  <a:lnTo>
                    <a:pt x="13153" y="196453"/>
                  </a:lnTo>
                  <a:cubicBezTo>
                    <a:pt x="5889" y="196453"/>
                    <a:pt x="0" y="190564"/>
                    <a:pt x="0" y="183300"/>
                  </a:cubicBezTo>
                  <a:lnTo>
                    <a:pt x="0" y="13153"/>
                  </a:lnTo>
                  <a:cubicBezTo>
                    <a:pt x="0" y="9665"/>
                    <a:pt x="1386" y="6319"/>
                    <a:pt x="3853" y="3853"/>
                  </a:cubicBezTo>
                  <a:cubicBezTo>
                    <a:pt x="6319" y="1386"/>
                    <a:pt x="9665" y="0"/>
                    <a:pt x="13153" y="0"/>
                  </a:cubicBezTo>
                  <a:close/>
                </a:path>
              </a:pathLst>
            </a:custGeom>
            <a:solidFill>
              <a:srgbClr val="FBD295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930114" cy="2345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31" name="Retângulo 30">
            <a:extLst>
              <a:ext uri="{FF2B5EF4-FFF2-40B4-BE49-F238E27FC236}">
                <a16:creationId xmlns:a16="http://schemas.microsoft.com/office/drawing/2014/main" id="{7949B61D-D0D8-458F-8276-C90F4AA3F65F}"/>
              </a:ext>
            </a:extLst>
          </p:cNvPr>
          <p:cNvSpPr/>
          <p:nvPr/>
        </p:nvSpPr>
        <p:spPr>
          <a:xfrm>
            <a:off x="1114712" y="8761696"/>
            <a:ext cx="3671600" cy="13282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9" name="Group 9"/>
          <p:cNvGrpSpPr/>
          <p:nvPr/>
        </p:nvGrpSpPr>
        <p:grpSpPr>
          <a:xfrm>
            <a:off x="5382057" y="5830802"/>
            <a:ext cx="3531526" cy="1394011"/>
            <a:chOff x="0" y="0"/>
            <a:chExt cx="930114" cy="39290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30114" cy="392906"/>
            </a:xfrm>
            <a:custGeom>
              <a:avLst/>
              <a:gdLst/>
              <a:ahLst/>
              <a:cxnLst/>
              <a:rect l="l" t="t" r="r" b="b"/>
              <a:pathLst>
                <a:path w="930114" h="392906">
                  <a:moveTo>
                    <a:pt x="13153" y="0"/>
                  </a:moveTo>
                  <a:lnTo>
                    <a:pt x="916961" y="0"/>
                  </a:lnTo>
                  <a:cubicBezTo>
                    <a:pt x="920449" y="0"/>
                    <a:pt x="923795" y="1386"/>
                    <a:pt x="926261" y="3853"/>
                  </a:cubicBezTo>
                  <a:cubicBezTo>
                    <a:pt x="928728" y="6319"/>
                    <a:pt x="930114" y="9665"/>
                    <a:pt x="930114" y="13153"/>
                  </a:cubicBezTo>
                  <a:lnTo>
                    <a:pt x="930114" y="379753"/>
                  </a:lnTo>
                  <a:cubicBezTo>
                    <a:pt x="930114" y="387017"/>
                    <a:pt x="924225" y="392906"/>
                    <a:pt x="916961" y="392906"/>
                  </a:cubicBezTo>
                  <a:lnTo>
                    <a:pt x="13153" y="392906"/>
                  </a:lnTo>
                  <a:cubicBezTo>
                    <a:pt x="9665" y="392906"/>
                    <a:pt x="6319" y="391520"/>
                    <a:pt x="3853" y="389053"/>
                  </a:cubicBezTo>
                  <a:cubicBezTo>
                    <a:pt x="1386" y="386587"/>
                    <a:pt x="0" y="383241"/>
                    <a:pt x="0" y="379753"/>
                  </a:cubicBezTo>
                  <a:lnTo>
                    <a:pt x="0" y="13153"/>
                  </a:lnTo>
                  <a:cubicBezTo>
                    <a:pt x="0" y="9665"/>
                    <a:pt x="1386" y="6319"/>
                    <a:pt x="3853" y="3853"/>
                  </a:cubicBezTo>
                  <a:cubicBezTo>
                    <a:pt x="6319" y="1386"/>
                    <a:pt x="9665" y="0"/>
                    <a:pt x="13153" y="0"/>
                  </a:cubicBezTo>
                  <a:close/>
                </a:path>
              </a:pathLst>
            </a:custGeom>
            <a:solidFill>
              <a:srgbClr val="F9D194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930114" cy="4310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29" name="Retângulo 28">
            <a:extLst>
              <a:ext uri="{FF2B5EF4-FFF2-40B4-BE49-F238E27FC236}">
                <a16:creationId xmlns:a16="http://schemas.microsoft.com/office/drawing/2014/main" id="{FBDF2350-1727-861E-5568-E784FCE17F79}"/>
              </a:ext>
            </a:extLst>
          </p:cNvPr>
          <p:cNvSpPr/>
          <p:nvPr/>
        </p:nvSpPr>
        <p:spPr>
          <a:xfrm>
            <a:off x="5150411" y="5718483"/>
            <a:ext cx="3980008" cy="16415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6" name="Group 6"/>
          <p:cNvGrpSpPr/>
          <p:nvPr/>
        </p:nvGrpSpPr>
        <p:grpSpPr>
          <a:xfrm flipV="1">
            <a:off x="1028700" y="5850277"/>
            <a:ext cx="3531526" cy="589013"/>
            <a:chOff x="0" y="0"/>
            <a:chExt cx="930114" cy="1964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30114" cy="196453"/>
            </a:xfrm>
            <a:custGeom>
              <a:avLst/>
              <a:gdLst/>
              <a:ahLst/>
              <a:cxnLst/>
              <a:rect l="l" t="t" r="r" b="b"/>
              <a:pathLst>
                <a:path w="930114" h="196453">
                  <a:moveTo>
                    <a:pt x="13153" y="0"/>
                  </a:moveTo>
                  <a:lnTo>
                    <a:pt x="916961" y="0"/>
                  </a:lnTo>
                  <a:cubicBezTo>
                    <a:pt x="920449" y="0"/>
                    <a:pt x="923795" y="1386"/>
                    <a:pt x="926261" y="3853"/>
                  </a:cubicBezTo>
                  <a:cubicBezTo>
                    <a:pt x="928728" y="6319"/>
                    <a:pt x="930114" y="9665"/>
                    <a:pt x="930114" y="13153"/>
                  </a:cubicBezTo>
                  <a:lnTo>
                    <a:pt x="930114" y="183300"/>
                  </a:lnTo>
                  <a:cubicBezTo>
                    <a:pt x="930114" y="186788"/>
                    <a:pt x="928728" y="190134"/>
                    <a:pt x="926261" y="192600"/>
                  </a:cubicBezTo>
                  <a:cubicBezTo>
                    <a:pt x="923795" y="195067"/>
                    <a:pt x="920449" y="196453"/>
                    <a:pt x="916961" y="196453"/>
                  </a:cubicBezTo>
                  <a:lnTo>
                    <a:pt x="13153" y="196453"/>
                  </a:lnTo>
                  <a:cubicBezTo>
                    <a:pt x="5889" y="196453"/>
                    <a:pt x="0" y="190564"/>
                    <a:pt x="0" y="183300"/>
                  </a:cubicBezTo>
                  <a:lnTo>
                    <a:pt x="0" y="13153"/>
                  </a:lnTo>
                  <a:cubicBezTo>
                    <a:pt x="0" y="9665"/>
                    <a:pt x="1386" y="6319"/>
                    <a:pt x="3853" y="3853"/>
                  </a:cubicBezTo>
                  <a:cubicBezTo>
                    <a:pt x="6319" y="1386"/>
                    <a:pt x="9665" y="0"/>
                    <a:pt x="13153" y="0"/>
                  </a:cubicBezTo>
                  <a:close/>
                </a:path>
              </a:pathLst>
            </a:custGeom>
            <a:solidFill>
              <a:srgbClr val="FBD295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930114" cy="2345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27" name="Retângulo 26">
            <a:extLst>
              <a:ext uri="{FF2B5EF4-FFF2-40B4-BE49-F238E27FC236}">
                <a16:creationId xmlns:a16="http://schemas.microsoft.com/office/drawing/2014/main" id="{8A4B3C43-7283-A6C1-5C26-91082DD47453}"/>
              </a:ext>
            </a:extLst>
          </p:cNvPr>
          <p:cNvSpPr/>
          <p:nvPr/>
        </p:nvSpPr>
        <p:spPr>
          <a:xfrm>
            <a:off x="862228" y="5633487"/>
            <a:ext cx="4212215" cy="9200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Freeform 2"/>
          <p:cNvSpPr/>
          <p:nvPr/>
        </p:nvSpPr>
        <p:spPr>
          <a:xfrm>
            <a:off x="0" y="0"/>
            <a:ext cx="10287000" cy="18288000"/>
          </a:xfrm>
          <a:custGeom>
            <a:avLst/>
            <a:gdLst/>
            <a:ahLst/>
            <a:cxnLst/>
            <a:rect l="l" t="t" r="r" b="b"/>
            <a:pathLst>
              <a:path w="10287000" h="18288000">
                <a:moveTo>
                  <a:pt x="0" y="0"/>
                </a:move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grpSp>
        <p:nvGrpSpPr>
          <p:cNvPr id="3" name="Group 3"/>
          <p:cNvGrpSpPr/>
          <p:nvPr/>
        </p:nvGrpSpPr>
        <p:grpSpPr>
          <a:xfrm>
            <a:off x="1003429" y="4237514"/>
            <a:ext cx="7985789" cy="1491815"/>
            <a:chOff x="0" y="0"/>
            <a:chExt cx="2103253" cy="39290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03253" cy="392906"/>
            </a:xfrm>
            <a:custGeom>
              <a:avLst/>
              <a:gdLst/>
              <a:ahLst/>
              <a:cxnLst/>
              <a:rect l="l" t="t" r="r" b="b"/>
              <a:pathLst>
                <a:path w="2103253" h="392906">
                  <a:moveTo>
                    <a:pt x="5817" y="0"/>
                  </a:moveTo>
                  <a:lnTo>
                    <a:pt x="2097436" y="0"/>
                  </a:lnTo>
                  <a:cubicBezTo>
                    <a:pt x="2100649" y="0"/>
                    <a:pt x="2103253" y="2604"/>
                    <a:pt x="2103253" y="5817"/>
                  </a:cubicBezTo>
                  <a:lnTo>
                    <a:pt x="2103253" y="387089"/>
                  </a:lnTo>
                  <a:cubicBezTo>
                    <a:pt x="2103253" y="390302"/>
                    <a:pt x="2100649" y="392906"/>
                    <a:pt x="2097436" y="392906"/>
                  </a:cubicBezTo>
                  <a:lnTo>
                    <a:pt x="5817" y="392906"/>
                  </a:lnTo>
                  <a:cubicBezTo>
                    <a:pt x="2604" y="392906"/>
                    <a:pt x="0" y="390302"/>
                    <a:pt x="0" y="387089"/>
                  </a:cubicBezTo>
                  <a:lnTo>
                    <a:pt x="0" y="5817"/>
                  </a:lnTo>
                  <a:cubicBezTo>
                    <a:pt x="0" y="2604"/>
                    <a:pt x="2604" y="0"/>
                    <a:pt x="5817" y="0"/>
                  </a:cubicBezTo>
                  <a:close/>
                </a:path>
              </a:pathLst>
            </a:custGeom>
            <a:solidFill>
              <a:srgbClr val="BC563B"/>
            </a:solidFill>
          </p:spPr>
          <p:txBody>
            <a:bodyPr/>
            <a:lstStyle/>
            <a:p>
              <a:endParaRPr lang="pt-BR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103253" cy="4310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00A1C79D-F68D-2A27-D71A-BEFEFE0791F8}"/>
              </a:ext>
            </a:extLst>
          </p:cNvPr>
          <p:cNvSpPr txBox="1"/>
          <p:nvPr/>
        </p:nvSpPr>
        <p:spPr>
          <a:xfrm>
            <a:off x="1184939" y="2835040"/>
            <a:ext cx="7804279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885" b="1" dirty="0">
                <a:latin typeface="Arial" panose="020B0604020202020204" pitchFamily="34" charset="0"/>
                <a:cs typeface="Arial" panose="020B0604020202020204" pitchFamily="34" charset="0"/>
              </a:rPr>
              <a:t>TÍTULO DO TRABALHO</a:t>
            </a:r>
          </a:p>
          <a:p>
            <a:pPr algn="ctr"/>
            <a:r>
              <a:rPr lang="pt-BR" sz="3885" b="1" dirty="0">
                <a:latin typeface="Arial" panose="020B0604020202020204" pitchFamily="34" charset="0"/>
                <a:cs typeface="Arial" panose="020B0604020202020204" pitchFamily="34" charset="0"/>
              </a:rPr>
              <a:t>ARIAL, MAIÚSCULO E NEGRITO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9285C8BA-2507-50CF-F1EA-C1091E47537B}"/>
              </a:ext>
            </a:extLst>
          </p:cNvPr>
          <p:cNvSpPr/>
          <p:nvPr/>
        </p:nvSpPr>
        <p:spPr>
          <a:xfrm>
            <a:off x="1184939" y="5891825"/>
            <a:ext cx="3059011" cy="517128"/>
          </a:xfrm>
          <a:prstGeom prst="rect">
            <a:avLst/>
          </a:prstGeom>
          <a:solidFill>
            <a:srgbClr val="FAD1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57CFEC51-43AD-4072-115B-E567E17C17A4}"/>
              </a:ext>
            </a:extLst>
          </p:cNvPr>
          <p:cNvSpPr txBox="1"/>
          <p:nvPr/>
        </p:nvSpPr>
        <p:spPr>
          <a:xfrm>
            <a:off x="1374583" y="5918136"/>
            <a:ext cx="782955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id="{1A165312-19E7-A902-EE56-59D04C4A42C3}"/>
              </a:ext>
            </a:extLst>
          </p:cNvPr>
          <p:cNvSpPr/>
          <p:nvPr/>
        </p:nvSpPr>
        <p:spPr>
          <a:xfrm>
            <a:off x="5406567" y="5890335"/>
            <a:ext cx="3582651" cy="506053"/>
          </a:xfrm>
          <a:prstGeom prst="rect">
            <a:avLst/>
          </a:prstGeom>
          <a:solidFill>
            <a:srgbClr val="FBD39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8E81E5E7-E54E-E084-5C1A-6D592B55F71B}"/>
              </a:ext>
            </a:extLst>
          </p:cNvPr>
          <p:cNvSpPr txBox="1"/>
          <p:nvPr/>
        </p:nvSpPr>
        <p:spPr>
          <a:xfrm>
            <a:off x="5963045" y="5885578"/>
            <a:ext cx="29835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RESULTADOS </a:t>
            </a:r>
          </a:p>
        </p:txBody>
      </p:sp>
      <p:sp>
        <p:nvSpPr>
          <p:cNvPr id="43" name="Retângulo 42">
            <a:extLst>
              <a:ext uri="{FF2B5EF4-FFF2-40B4-BE49-F238E27FC236}">
                <a16:creationId xmlns:a16="http://schemas.microsoft.com/office/drawing/2014/main" id="{85AFA07B-302F-C7AE-F817-F1F1A2B79A46}"/>
              </a:ext>
            </a:extLst>
          </p:cNvPr>
          <p:cNvSpPr/>
          <p:nvPr/>
        </p:nvSpPr>
        <p:spPr>
          <a:xfrm>
            <a:off x="1198231" y="9465399"/>
            <a:ext cx="3076707" cy="517128"/>
          </a:xfrm>
          <a:prstGeom prst="rect">
            <a:avLst/>
          </a:prstGeom>
          <a:solidFill>
            <a:srgbClr val="FBD39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E7805D50-C568-C590-D8E8-9AAD5D995EE4}"/>
              </a:ext>
            </a:extLst>
          </p:cNvPr>
          <p:cNvSpPr txBox="1"/>
          <p:nvPr/>
        </p:nvSpPr>
        <p:spPr>
          <a:xfrm>
            <a:off x="1573459" y="9472564"/>
            <a:ext cx="2614031" cy="523220"/>
          </a:xfrm>
          <a:prstGeom prst="rect">
            <a:avLst/>
          </a:prstGeom>
          <a:noFill/>
          <a:effectLst>
            <a:softEdge rad="12700"/>
          </a:effectLst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</a:p>
        </p:txBody>
      </p:sp>
      <p:sp>
        <p:nvSpPr>
          <p:cNvPr id="45" name="Retângulo 44">
            <a:extLst>
              <a:ext uri="{FF2B5EF4-FFF2-40B4-BE49-F238E27FC236}">
                <a16:creationId xmlns:a16="http://schemas.microsoft.com/office/drawing/2014/main" id="{EFFEF491-AE89-D7E2-AC5D-3B9F0EBDFA37}"/>
              </a:ext>
            </a:extLst>
          </p:cNvPr>
          <p:cNvSpPr/>
          <p:nvPr/>
        </p:nvSpPr>
        <p:spPr>
          <a:xfrm>
            <a:off x="1200563" y="11970844"/>
            <a:ext cx="3076707" cy="517128"/>
          </a:xfrm>
          <a:prstGeom prst="rect">
            <a:avLst/>
          </a:prstGeom>
          <a:solidFill>
            <a:srgbClr val="FBD39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08049474-A977-D975-F00E-BB4CFC5932DC}"/>
              </a:ext>
            </a:extLst>
          </p:cNvPr>
          <p:cNvSpPr txBox="1"/>
          <p:nvPr/>
        </p:nvSpPr>
        <p:spPr>
          <a:xfrm>
            <a:off x="1673220" y="11980063"/>
            <a:ext cx="38709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MÉTODOS</a:t>
            </a:r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id="{DA365491-DAA5-D9A7-8465-195BE5D201C5}"/>
              </a:ext>
            </a:extLst>
          </p:cNvPr>
          <p:cNvSpPr/>
          <p:nvPr/>
        </p:nvSpPr>
        <p:spPr>
          <a:xfrm>
            <a:off x="5382057" y="12852173"/>
            <a:ext cx="3531526" cy="517128"/>
          </a:xfrm>
          <a:prstGeom prst="rect">
            <a:avLst/>
          </a:prstGeom>
          <a:solidFill>
            <a:srgbClr val="FBD39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ADFF9B34-F7DC-F621-63D6-40948EA1D38D}"/>
              </a:ext>
            </a:extLst>
          </p:cNvPr>
          <p:cNvSpPr txBox="1"/>
          <p:nvPr/>
        </p:nvSpPr>
        <p:spPr>
          <a:xfrm>
            <a:off x="5945495" y="12860668"/>
            <a:ext cx="2504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8A9CCA11-A47C-3C30-9BE6-F8CCB67E9207}"/>
              </a:ext>
            </a:extLst>
          </p:cNvPr>
          <p:cNvSpPr/>
          <p:nvPr/>
        </p:nvSpPr>
        <p:spPr>
          <a:xfrm>
            <a:off x="3247958" y="15471633"/>
            <a:ext cx="3076707" cy="517128"/>
          </a:xfrm>
          <a:prstGeom prst="rect">
            <a:avLst/>
          </a:prstGeom>
          <a:solidFill>
            <a:srgbClr val="FBD395"/>
          </a:solidFill>
          <a:ln>
            <a:noFill/>
          </a:ln>
          <a:effectLst>
            <a:outerShdw blurRad="50800" dist="50800" dir="1620000" algn="ctr" rotWithShape="0">
              <a:srgbClr val="803D06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5E568604-707B-B1C6-CCF2-DDA2FD25F3FA}"/>
              </a:ext>
            </a:extLst>
          </p:cNvPr>
          <p:cNvSpPr txBox="1"/>
          <p:nvPr/>
        </p:nvSpPr>
        <p:spPr>
          <a:xfrm>
            <a:off x="3440412" y="15468587"/>
            <a:ext cx="4085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REFERÊNCIAS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D1258716-1B28-918D-1BAF-B069C5C5414C}"/>
              </a:ext>
            </a:extLst>
          </p:cNvPr>
          <p:cNvSpPr txBox="1"/>
          <p:nvPr/>
        </p:nvSpPr>
        <p:spPr>
          <a:xfrm>
            <a:off x="1200562" y="6541885"/>
            <a:ext cx="37481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Texto fonte 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, justificado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espaçamento simples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03A3FA7B-747C-81D8-3CD3-709D872FDE73}"/>
              </a:ext>
            </a:extLst>
          </p:cNvPr>
          <p:cNvSpPr txBox="1"/>
          <p:nvPr/>
        </p:nvSpPr>
        <p:spPr>
          <a:xfrm>
            <a:off x="5404135" y="6602836"/>
            <a:ext cx="3980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Texto fonte 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, justificado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espaçamento simples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B71CE63B-7B53-226B-ECDF-550A0F6D998A}"/>
              </a:ext>
            </a:extLst>
          </p:cNvPr>
          <p:cNvSpPr txBox="1"/>
          <p:nvPr/>
        </p:nvSpPr>
        <p:spPr>
          <a:xfrm>
            <a:off x="1198231" y="10146271"/>
            <a:ext cx="7829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Texto fonte 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, justificado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espaçamento simples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4AC34B22-6EED-C453-E55D-AACB25A7B85B}"/>
              </a:ext>
            </a:extLst>
          </p:cNvPr>
          <p:cNvSpPr txBox="1"/>
          <p:nvPr/>
        </p:nvSpPr>
        <p:spPr>
          <a:xfrm>
            <a:off x="1200563" y="12661313"/>
            <a:ext cx="3682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Texto fonte 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, justificado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espaçamento simples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588B66FD-EE2C-0C4A-6B54-8EEC9631BB98}"/>
              </a:ext>
            </a:extLst>
          </p:cNvPr>
          <p:cNvSpPr txBox="1"/>
          <p:nvPr/>
        </p:nvSpPr>
        <p:spPr>
          <a:xfrm>
            <a:off x="5367148" y="13573792"/>
            <a:ext cx="4175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Texto fonte 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, justificado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espaçamento simples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4D14EDC8-6A8C-D5B7-A101-6D463BE8B2F9}"/>
              </a:ext>
            </a:extLst>
          </p:cNvPr>
          <p:cNvSpPr txBox="1"/>
          <p:nvPr/>
        </p:nvSpPr>
        <p:spPr>
          <a:xfrm>
            <a:off x="967782" y="16072197"/>
            <a:ext cx="78295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Texto fonte </a:t>
            </a:r>
            <a:r>
              <a:rPr lang="pt-BR" sz="1600" dirty="0" err="1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, justificado - espaçamento simples. O tamanho da fonte das referências pode ser menor.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2E72F435-F14C-3A5F-AB56-505928AF8A58}"/>
              </a:ext>
            </a:extLst>
          </p:cNvPr>
          <p:cNvSpPr txBox="1"/>
          <p:nvPr/>
        </p:nvSpPr>
        <p:spPr>
          <a:xfrm>
            <a:off x="5406102" y="7215701"/>
            <a:ext cx="40488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Resultados e discussão podem 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ser separados em dois tópicos 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diferentes, mantendo a ordem de 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primeiro resultados e em seguida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discussão. Podendo, nesse caso, 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os tópicos serem dispostos da melhor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forma para o apresentador. Deve ser 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seguida a ordem de apresentação: 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introdução, objetivos, métodos, </a:t>
            </a: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resultados, discussão e conclusão.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B25284AC-6122-E311-9CA4-1A8CED52A354}"/>
              </a:ext>
            </a:extLst>
          </p:cNvPr>
          <p:cNvSpPr/>
          <p:nvPr/>
        </p:nvSpPr>
        <p:spPr>
          <a:xfrm>
            <a:off x="775693" y="4122789"/>
            <a:ext cx="8679291" cy="16782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924C90FC-3F88-5F24-86FC-B8CD92FF69BB}"/>
              </a:ext>
            </a:extLst>
          </p:cNvPr>
          <p:cNvSpPr/>
          <p:nvPr/>
        </p:nvSpPr>
        <p:spPr>
          <a:xfrm>
            <a:off x="1184939" y="4144797"/>
            <a:ext cx="7829550" cy="1488707"/>
          </a:xfrm>
          <a:prstGeom prst="rect">
            <a:avLst/>
          </a:prstGeom>
          <a:solidFill>
            <a:srgbClr val="BC563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3A6F086F-9AEF-71CA-DAD8-F318D94FFC89}"/>
              </a:ext>
            </a:extLst>
          </p:cNvPr>
          <p:cNvSpPr txBox="1"/>
          <p:nvPr/>
        </p:nvSpPr>
        <p:spPr>
          <a:xfrm>
            <a:off x="1200563" y="4179984"/>
            <a:ext cx="7829550" cy="132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AUTOR PRINCIPAL</a:t>
            </a:r>
            <a:r>
              <a:rPr lang="pt-BR" sz="2000" b="1" u="sng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, COAUTOR</a:t>
            </a:r>
            <a:r>
              <a:rPr lang="pt-BR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, COAUTOR</a:t>
            </a:r>
            <a:r>
              <a:rPr lang="pt-BR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, COAUTOR</a:t>
            </a:r>
            <a:r>
              <a:rPr lang="pt-BR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, ORIENTADOR</a:t>
            </a:r>
            <a:r>
              <a:rPr lang="pt-BR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DISCENTE DA X (INSTITUIÇÃO), </a:t>
            </a:r>
            <a:r>
              <a:rPr lang="pt-BR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DOCENTE DA X (INSTITUIÇÃO)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677295EADD37449E14F04DD69AA51C" ma:contentTypeVersion="6" ma:contentTypeDescription="Create a new document." ma:contentTypeScope="" ma:versionID="9f698dee17335ccd72798d4a7a8ef392">
  <xsd:schema xmlns:xsd="http://www.w3.org/2001/XMLSchema" xmlns:xs="http://www.w3.org/2001/XMLSchema" xmlns:p="http://schemas.microsoft.com/office/2006/metadata/properties" xmlns:ns3="dc6843b9-d08e-401e-9167-6cf55695a9bb" targetNamespace="http://schemas.microsoft.com/office/2006/metadata/properties" ma:root="true" ma:fieldsID="340a8df0e39f01085fdc4bd5df94f1fe" ns3:_="">
    <xsd:import namespace="dc6843b9-d08e-401e-9167-6cf55695a9bb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6843b9-d08e-401e-9167-6cf55695a9bb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9" nillable="true" ma:displayName="_activity" ma:hidden="true" ma:internalName="_activity">
      <xsd:simpleType>
        <xsd:restriction base="dms:Note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c6843b9-d08e-401e-9167-6cf55695a9bb" xsi:nil="true"/>
  </documentManagement>
</p:properties>
</file>

<file path=customXml/itemProps1.xml><?xml version="1.0" encoding="utf-8"?>
<ds:datastoreItem xmlns:ds="http://schemas.openxmlformats.org/officeDocument/2006/customXml" ds:itemID="{77E5C33E-D0EC-480D-BDE5-B43E2CB5DC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6843b9-d08e-401e-9167-6cf55695a9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5CEEC85-B840-4196-823B-11D2E16121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BE567AC-401E-48E4-B6BF-4451CCB6E380}">
  <ds:schemaRefs>
    <ds:schemaRef ds:uri="http://purl.org/dc/elements/1.1/"/>
    <ds:schemaRef ds:uri="http://www.w3.org/XML/1998/namespace"/>
    <ds:schemaRef ds:uri="http://schemas.microsoft.com/office/2006/documentManagement/types"/>
    <ds:schemaRef ds:uri="dc6843b9-d08e-401e-9167-6cf55695a9bb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148</Words>
  <Application>Microsoft Office PowerPoint</Application>
  <PresentationFormat>Personalizar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Davi Cavalcante</dc:creator>
  <cp:lastModifiedBy>LUISA GUIMARAES OLIVEIRA CAVALCANTE</cp:lastModifiedBy>
  <cp:revision>7</cp:revision>
  <dcterms:created xsi:type="dcterms:W3CDTF">2006-08-16T00:00:00Z</dcterms:created>
  <dcterms:modified xsi:type="dcterms:W3CDTF">2026-08-08T19:18:46Z</dcterms:modified>
  <dc:identifier>DAHRp151BXg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0x010100FB677295EADD37449E14F04DD69AA51C</vt:lpwstr>
  </property>
</Properties>
</file>