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7" r:id="rId4"/>
    <p:sldId id="268" r:id="rId5"/>
    <p:sldId id="269" r:id="rId6"/>
    <p:sldId id="270" r:id="rId7"/>
    <p:sldId id="271" r:id="rId8"/>
    <p:sldId id="273" r:id="rId9"/>
    <p:sldId id="265" r:id="rId10"/>
    <p:sldId id="272" r:id="rId11"/>
    <p:sldId id="266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718"/>
  </p:normalViewPr>
  <p:slideViewPr>
    <p:cSldViewPr snapToGrid="0">
      <p:cViewPr varScale="1">
        <p:scale>
          <a:sx n="97" d="100"/>
          <a:sy n="97" d="100"/>
        </p:scale>
        <p:origin x="232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B5BA12-2CF1-990C-5965-F257BC24E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38F95F-984A-4FA8-5145-F6248500C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5373A5-9FD5-EE74-4CD2-0A020AA2D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560886-8A62-F305-534D-454325270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5AB7C4-C711-50D3-48F9-FE3159708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2185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3A107-A0E1-A9F6-A89A-066C607FB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4F5ADBE-9F80-F0AE-7319-1B8BB1A9B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C2AF0F-8F25-8AEB-035B-5BD329970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3E85F0-93AE-3F9A-51DB-9793D308C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25A77C-5342-E048-F894-583F519CC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553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F7EFAD-16FF-D2E7-A29C-34E97E712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1AFED8D-29CF-2F6C-1840-2D58941EF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880B97-0273-AC86-90E0-61B03A630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91FD9F-53E9-0394-0936-DECFE3210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4C07C1-3037-DBC5-EC21-3E638FE87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6681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55F873-EEA9-6D28-A1EA-88D8349BB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69948E-A93D-4AEC-6A07-5DDE2B197A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E376EF0-D74A-F973-A642-28737ADBAF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AF66341-52D2-8CD9-BA5C-306288513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FE97E1-BF85-7470-AD09-1FE947A7B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102C0CE-E073-9B1C-279C-B18FF9B48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0621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A09DDC-0A61-E480-1D64-AEDE63D6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4514142-203F-E471-8413-1217972C67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374DBFD-83AD-3883-B9A5-08DD52F38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D712E18-E81C-9555-E385-31D3E6076E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AE95987-E056-34E2-FEE6-17B8DF85B1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4B16C3F-8F58-267B-A13C-64402388B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8723E26-F112-E023-41AC-036F873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357A098-5B35-D3EF-D13E-22D2DA54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513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09EE2-DF30-3986-C0BD-50B18EFE6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9A25285-A2BA-D10D-7383-78D20BA2F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A53A817-0FDE-A4F2-7090-EB9D7F567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044D017-C62B-2CDE-130D-23FD52AAB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0499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A509BBE-8856-8593-607F-F01E0C989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B69940D-D0E4-A151-0D21-AC1AD481B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7BD129C-7AAD-C300-46DE-E936B1076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3457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566E8A-7488-F2A0-8958-9CDAE1C9E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FA3F59-F1E0-ED6D-26F5-47BCD5CCC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45E651-8527-AC17-76AC-C848A9BC1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801D0A-CD25-6A04-C668-26555C532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71D328-00B6-0873-D260-087210541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F82DAB-D9AF-F5BE-A277-014FCEF1A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806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214B15-EAD2-4B04-EF47-2E641B525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5FA33F4-871C-F8EF-36B5-7C728DC9CD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9A857EF-0CE3-012A-3029-3A9DAE4D7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C2921F9-F436-3576-98D5-030B73ADD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26F1467-E4A9-DB23-8D41-A7B31BFB7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6F0B9E-9427-09B1-ABAE-1509D877D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492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82DF88-9039-BB84-A972-0312CECEE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2F4D8FC-0A0C-39BE-38DA-D7A2C27FE0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57A55F-EBC9-F48E-CE91-32509733B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C8D161-6BE8-54F0-21B7-3B833A3A4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4FC0B3-EA5B-8C64-6E06-11DDC1E1B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6537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D18443C-A313-7D3A-C705-F3DE405C5F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12ECFA2-B9D6-9A7D-619A-2D9762F573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3CBDFC-331D-3715-1E54-E3506AF90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ED7719-BF76-D48E-91A7-37411BB09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8E079E-CFC9-2055-40B9-A488B9037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559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67565BC-152D-3B60-F476-B0E69A8D1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C8C19C-7F04-36E5-6DE4-E8D018E87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3033FD-D89D-E691-6D34-2BE3DAD799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0604D0-7AA3-C335-75AD-EAD375DC1C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DB55C1-E544-356B-3A64-8CC8F5AC4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344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72069DE-3F75-BE40-0025-FB28BFF8D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02"/>
            <a:ext cx="12192000" cy="6857194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A594AD0F-3427-CFAD-8FD0-42F36A7EF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540" y="1744742"/>
            <a:ext cx="10039348" cy="117999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r>
              <a:rPr 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DA REVISÃO SISTEMÁTICA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3B30C83D-343E-98E5-1FB9-726BECDD9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1664" y="3768263"/>
            <a:ext cx="9144000" cy="615950"/>
          </a:xfrm>
          <a:noFill/>
        </p:spPr>
        <p:txBody>
          <a:bodyPr anchor="ctr">
            <a:normAutofit/>
          </a:bodyPr>
          <a:lstStyle/>
          <a:p>
            <a:pPr algn="l"/>
            <a:r>
              <a:rPr lang="pt-BR" sz="20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 1¹</a:t>
            </a: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Autor 2², Autor 3³...</a:t>
            </a:r>
          </a:p>
          <a:p>
            <a:endParaRPr lang="pt-BR" sz="2000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01EF323B-2B92-1737-81D2-00FA666C6B32}"/>
              </a:ext>
            </a:extLst>
          </p:cNvPr>
          <p:cNvSpPr txBox="1">
            <a:spLocks/>
          </p:cNvSpPr>
          <p:nvPr/>
        </p:nvSpPr>
        <p:spPr>
          <a:xfrm>
            <a:off x="186814" y="5296701"/>
            <a:ext cx="5151120" cy="6159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¹Instituição de Ensino, ²Instituição de Ensino, ³Instituição de Ensino...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AB153F6-ED06-F389-6B3B-4E741379BE0A}"/>
              </a:ext>
            </a:extLst>
          </p:cNvPr>
          <p:cNvSpPr txBox="1">
            <a:spLocks/>
          </p:cNvSpPr>
          <p:nvPr/>
        </p:nvSpPr>
        <p:spPr>
          <a:xfrm>
            <a:off x="1272539" y="2689687"/>
            <a:ext cx="10039349" cy="8001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SUBTÍTULO (SE HOUVER)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1E6436B-FF16-CF46-DF26-8AF5ABDBB770}"/>
              </a:ext>
            </a:extLst>
          </p:cNvPr>
          <p:cNvSpPr txBox="1">
            <a:spLocks/>
          </p:cNvSpPr>
          <p:nvPr/>
        </p:nvSpPr>
        <p:spPr>
          <a:xfrm>
            <a:off x="5599471" y="6040599"/>
            <a:ext cx="5151120" cy="6159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50000"/>
              </a:lnSpc>
            </a:pPr>
            <a:r>
              <a:rPr 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Teresina, Piauí</a:t>
            </a:r>
          </a:p>
          <a:p>
            <a:pPr>
              <a:lnSpc>
                <a:spcPct val="50000"/>
              </a:lnSpc>
            </a:pPr>
            <a:r>
              <a:rPr 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3582749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FE61F666-14AA-28E7-51C3-8EA70DABCE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41AF994-B8E7-BD8A-1832-0CF721075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DE07BF8-5645-132D-D3B1-BBE474D91AD1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060610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1E617-E8B7-D5B4-D981-E9F0B3BC8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69C8A73F-719A-8111-91B1-8104EF2AD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40A5FE3F-5773-6116-0A67-93F27D69C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D8A1D67-539A-0445-3376-FD48CC77763C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3927246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42330-F909-FD11-D841-485DB4157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8C49B104-1007-25CF-248F-6931EA01A2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34657C55-2F0D-A853-9970-44476C32D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F2CB8E2-604C-B587-97E6-73FE7777E297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785053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E1C9A-20B0-9E0C-C276-78B45B9C3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FC9B5F3E-1E37-9456-5A6A-925ED74C31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E72E6798-84CE-1030-AEEF-A562C9AB3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B6EB2CA-3E8B-A9E4-570B-7A6FB139F80F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1189051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0C6A0-EA85-5D27-9670-9AFB4EC7A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34BF74BD-08F1-A398-8CA5-24EA51DDC6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49A62CB7-B11B-876E-1500-034CC5D61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78A0CBC-76D6-AE54-ECF2-9184D6202B40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1721691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73D28-8C1A-4875-81DF-7047809D8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A00DF66A-6C64-2C14-B3FA-FCD84BC4E0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5953A58-FAB5-C4CF-390E-10DE607B5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DBA0B32-88BF-2DB4-5E76-01133DAE4732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176671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3E60B-412C-1C49-7B0E-972929B85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4EB257E5-1B5C-B68F-5CAC-4BECB057BF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60B762C9-4354-17A8-BD84-0CF935D9A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B01BA24-6956-30CD-C1F5-DF2AB460EC87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3555715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A4CB0D16-C1EE-78FA-234A-4EBC0279E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3433" cy="6858000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DC8C1E56-BEA8-4124-0295-819245286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078" y="286468"/>
            <a:ext cx="10515600" cy="903236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Opção de slide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8CE1377-9C45-6504-2747-49BA036F6B6A}"/>
              </a:ext>
            </a:extLst>
          </p:cNvPr>
          <p:cNvSpPr txBox="1"/>
          <p:nvPr/>
        </p:nvSpPr>
        <p:spPr>
          <a:xfrm>
            <a:off x="530943" y="1484272"/>
            <a:ext cx="5338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EC690AE-EDBE-16C8-1394-F45C4B5C8C23}"/>
              </a:ext>
            </a:extLst>
          </p:cNvPr>
          <p:cNvSpPr txBox="1"/>
          <p:nvPr/>
        </p:nvSpPr>
        <p:spPr>
          <a:xfrm>
            <a:off x="6361829" y="1484272"/>
            <a:ext cx="5338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625704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EF245-EBF6-CC74-0584-00498E475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10AE4FF5-595E-11A4-E66A-ADEE2802B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3433" cy="6858000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A15B4BB-9275-9B25-6004-C8BB067AA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078" y="286468"/>
            <a:ext cx="10515600" cy="903236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Opção de slide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53CBC05-34B8-B867-7ECC-24F7251B998D}"/>
              </a:ext>
            </a:extLst>
          </p:cNvPr>
          <p:cNvSpPr txBox="1"/>
          <p:nvPr/>
        </p:nvSpPr>
        <p:spPr>
          <a:xfrm>
            <a:off x="511456" y="1763415"/>
            <a:ext cx="5338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30BFD7D-9778-17F8-854E-623FCD2796F2}"/>
              </a:ext>
            </a:extLst>
          </p:cNvPr>
          <p:cNvSpPr txBox="1"/>
          <p:nvPr/>
        </p:nvSpPr>
        <p:spPr>
          <a:xfrm>
            <a:off x="511456" y="3476460"/>
            <a:ext cx="5338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CEAEE72-F31A-E225-2944-7AFF595E16FC}"/>
              </a:ext>
            </a:extLst>
          </p:cNvPr>
          <p:cNvSpPr txBox="1"/>
          <p:nvPr/>
        </p:nvSpPr>
        <p:spPr>
          <a:xfrm>
            <a:off x="511456" y="5189505"/>
            <a:ext cx="5338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955811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A22E3-E6B6-3D81-4EFB-9D221D4C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793FF32-BFB8-AFD6-6220-71ABACC10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02"/>
            <a:ext cx="12192000" cy="6857194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E6808D4E-103E-427C-2E10-BA331307BE2F}"/>
              </a:ext>
            </a:extLst>
          </p:cNvPr>
          <p:cNvSpPr txBox="1">
            <a:spLocks/>
          </p:cNvSpPr>
          <p:nvPr/>
        </p:nvSpPr>
        <p:spPr>
          <a:xfrm>
            <a:off x="2025445" y="1864600"/>
            <a:ext cx="8141110" cy="1325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Obrigado(a)!</a:t>
            </a: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CE88AEE7-2C4C-022F-955C-75789985CBC7}"/>
              </a:ext>
            </a:extLst>
          </p:cNvPr>
          <p:cNvSpPr txBox="1">
            <a:spLocks/>
          </p:cNvSpPr>
          <p:nvPr/>
        </p:nvSpPr>
        <p:spPr>
          <a:xfrm>
            <a:off x="2701412" y="2877120"/>
            <a:ext cx="6789176" cy="62608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Contato/telefone/e-mail</a:t>
            </a:r>
          </a:p>
        </p:txBody>
      </p:sp>
    </p:spTree>
    <p:extLst>
      <p:ext uri="{BB962C8B-B14F-4D97-AF65-F5344CB8AC3E}">
        <p14:creationId xmlns:p14="http://schemas.microsoft.com/office/powerpoint/2010/main" val="40388785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68</Words>
  <Application>Microsoft Macintosh PowerPoint</Application>
  <PresentationFormat>Widescreen</PresentationFormat>
  <Paragraphs>29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do Office</vt:lpstr>
      <vt:lpstr>TÍTULO DA REVISÃO SISTEMÁTICA</vt:lpstr>
      <vt:lpstr>Introdução</vt:lpstr>
      <vt:lpstr>Objetivos</vt:lpstr>
      <vt:lpstr>Métodos</vt:lpstr>
      <vt:lpstr>Resultados</vt:lpstr>
      <vt:lpstr>Discussão</vt:lpstr>
      <vt:lpstr>Conclusão</vt:lpstr>
      <vt:lpstr>Referências</vt:lpstr>
      <vt:lpstr>Opção de slide</vt:lpstr>
      <vt:lpstr>Opção de slide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Letícia Santos Rocha Martins Soares</dc:creator>
  <cp:lastModifiedBy>Júlio César Borges</cp:lastModifiedBy>
  <cp:revision>5</cp:revision>
  <dcterms:created xsi:type="dcterms:W3CDTF">2025-07-28T03:47:56Z</dcterms:created>
  <dcterms:modified xsi:type="dcterms:W3CDTF">2025-07-31T13:07:15Z</dcterms:modified>
</cp:coreProperties>
</file>