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32D50-3D3F-12BC-0A66-283C355E3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E5F3B5-FC46-FC88-9C36-6AFE1C426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B78E12-7E9C-FADB-8510-C4E3409AE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09001E1-C1A4-8D6A-7A93-8B9D08C35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28108B-1AEF-1213-9051-59EEAE881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56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5E87D-B811-72F7-EBCC-ABA807B0F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7D10DE5-6DEF-ECFE-0541-F692A2256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F06E56-6AC1-8201-F161-D856F11E7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E20C1E-06F0-877A-555F-7DCBD2F6F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E661C3-3B67-0354-8D44-15254B7F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71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D99E51-E47E-3EE0-6288-AE6ED5F3E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312DED-4A95-CF88-DE36-0E0D98FB0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DD5EE2-19CC-E1F2-BF9A-7CE654DE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D47435-4DD3-9659-293E-6EB119FB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3A8136-BA8E-465F-BE50-D3A364690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93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C990C9-9483-09CE-8AB2-AEEBE81CF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3B7B58-05B7-5289-BC94-4AC467118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2C92C7-6433-7A37-98B9-82678A2BD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12C10B-64A4-D5EF-8610-29E597C4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0C8010-FDF8-A9B8-16F7-877B797A4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45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BCA56-713C-88DC-6705-B3AF200F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5D0E97-D436-196B-4E6D-8854E33A5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91B42E-D0B4-2A7B-493D-8398FAD7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978BBA-B6AC-D98D-0FCA-BC62314DD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B2A0D0-E429-B85E-651A-705EDFFA4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AAF64-BAD6-F61A-52F0-05EEF8D0D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533075-5FF0-7D4E-8631-DF773476B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09249E-8663-0CC2-C77B-E689FDA69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E5D8EF-C592-9FED-0479-2A0190170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E5196A-FAE9-2E1D-C798-ADE2D52B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343001-F978-78F9-197E-9A57FCE20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11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04356-2641-E94E-6E59-46BAC76B3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2C7403-7FDF-D733-53C8-A86D29720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70150E-0495-A8D0-3FE0-30C75946A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9FF030-EE87-B26D-EECE-F6D4DCC9E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E25C3C3-07A0-854E-9DBB-126598D23C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478871B-922C-11E9-B897-C3F8538C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4FC80FF-1893-EE4C-2F0C-106682455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9343534-3C5B-AD25-04B3-DBC456B38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24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CF8D8D-C7DE-9900-A9EF-031DC1BCD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541F6D8-9ED4-2A57-E92F-F38E7A685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B7184D0-DD86-3D71-DA39-5C14809B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A9C5899-ED09-0A32-D2B8-9BBE8564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22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983A33-4EFC-5875-A4FC-75F97669C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4F078E1-6A16-0392-F838-DB2A1C749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FBFB35-6729-E9E6-C543-F4FB95289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59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5D4A-ECA0-1E7C-FFC4-9844B0AB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140BFC-F677-6FDB-C941-650EE71D2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E92A1A-155C-2D7A-1C6E-AF3901D7E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5FE0FF-3EF6-05F8-4DE6-D679BF16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0FC621-EDFC-91A8-D43E-E0F361802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9002D6-13F1-80CD-0596-596ABF75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82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5CE04-3B68-D80E-7BCA-2989A1D5C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569297-3175-39F5-1A1F-31225467C3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39E5330-6916-3F54-6FA8-E97CCC48A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E86AD8-8787-CAF1-8809-691AE4C0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1A01D3-0BDC-079D-9BB1-76169DF0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CE94DD-971F-B6C4-41DA-34A85591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31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810F9E0-2F42-22EE-803C-1036521E4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A5A766-9D96-5E58-08CA-5FF0055C1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AD94DC-39A2-7388-93DA-EE2AC2DBCC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00698D-8CDE-3B4D-8BF9-1E3C64B52CCB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E0C5D3-2174-6B7C-3A09-80CDB140D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0B5856-2B4F-B40E-87C7-10DCD355C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B3D463-6470-0248-B06A-933ED42A4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20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5505FE-CF28-B7A5-461B-5A869C71EA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DD8A38-4113-520F-DD8A-8AFEC93C53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83A2DD-AA70-D101-E488-0B98159A1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A84DC2D-149C-77BD-8BE0-617023A04571}"/>
              </a:ext>
            </a:extLst>
          </p:cNvPr>
          <p:cNvSpPr txBox="1"/>
          <p:nvPr/>
        </p:nvSpPr>
        <p:spPr>
          <a:xfrm>
            <a:off x="1710034" y="2617421"/>
            <a:ext cx="9144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500" b="1" dirty="0">
                <a:solidFill>
                  <a:srgbClr val="5A2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RELATO DE CASO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D9CEA82-48AC-080A-35F4-20F10F7A99C5}"/>
              </a:ext>
            </a:extLst>
          </p:cNvPr>
          <p:cNvSpPr txBox="1"/>
          <p:nvPr/>
        </p:nvSpPr>
        <p:spPr>
          <a:xfrm>
            <a:off x="2600370" y="3479066"/>
            <a:ext cx="736332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dirty="0">
                <a:solidFill>
                  <a:srgbClr val="5A2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 DO ESTUDO (SE HOUVER)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71858D6-5872-DC85-7AF0-D7735F54BE57}"/>
              </a:ext>
            </a:extLst>
          </p:cNvPr>
          <p:cNvSpPr txBox="1"/>
          <p:nvPr/>
        </p:nvSpPr>
        <p:spPr>
          <a:xfrm>
            <a:off x="2037347" y="5481054"/>
            <a:ext cx="4748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6F3E23"/>
                </a:solidFill>
              </a:rPr>
              <a:t>¹ Instituição de Ensino, ² Instituição de Ensino,</a:t>
            </a:r>
          </a:p>
          <a:p>
            <a:r>
              <a:rPr lang="pt-BR" dirty="0">
                <a:solidFill>
                  <a:srgbClr val="6F3E23"/>
                </a:solidFill>
              </a:rPr>
              <a:t>³Instituição de Ensino ...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0CB4A10-7BEF-1CA8-67EC-3122A8A9B3A5}"/>
              </a:ext>
            </a:extLst>
          </p:cNvPr>
          <p:cNvSpPr txBox="1"/>
          <p:nvPr/>
        </p:nvSpPr>
        <p:spPr>
          <a:xfrm>
            <a:off x="2037347" y="4699228"/>
            <a:ext cx="6224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u="sng" dirty="0">
                <a:solidFill>
                  <a:srgbClr val="6F3E23"/>
                </a:solidFill>
              </a:rPr>
              <a:t>Autor 1¹</a:t>
            </a:r>
            <a:r>
              <a:rPr lang="pt-BR" sz="2800" dirty="0">
                <a:solidFill>
                  <a:srgbClr val="6F3E23"/>
                </a:solidFill>
              </a:rPr>
              <a:t>, Autor 2², Autor 3³ ...</a:t>
            </a:r>
          </a:p>
        </p:txBody>
      </p:sp>
    </p:spTree>
    <p:extLst>
      <p:ext uri="{BB962C8B-B14F-4D97-AF65-F5344CB8AC3E}">
        <p14:creationId xmlns:p14="http://schemas.microsoft.com/office/powerpoint/2010/main" val="918945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8FF1E-75CC-F171-B843-216CA002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E726875-57A6-613C-0CD2-BA70E945E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1416950-BDCD-64EC-B423-A252A83B544B}"/>
              </a:ext>
            </a:extLst>
          </p:cNvPr>
          <p:cNvSpPr txBox="1"/>
          <p:nvPr/>
        </p:nvSpPr>
        <p:spPr>
          <a:xfrm>
            <a:off x="609600" y="14906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947787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94B81-1DE4-03B8-B600-C9A32D63C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FD04A2E-226B-15E6-46E8-DD0284694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AFAF79B-97FB-33AD-8C0B-DB1F2DF4A674}"/>
              </a:ext>
            </a:extLst>
          </p:cNvPr>
          <p:cNvSpPr txBox="1"/>
          <p:nvPr/>
        </p:nvSpPr>
        <p:spPr>
          <a:xfrm>
            <a:off x="609600" y="14906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968331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74AEB-5BD4-D166-49FA-30781FB0D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A3A0FD7-C613-C126-B8FA-A7EC3B1FD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F664CC0-5781-3841-BF9C-C50FF3567623}"/>
              </a:ext>
            </a:extLst>
          </p:cNvPr>
          <p:cNvSpPr txBox="1"/>
          <p:nvPr/>
        </p:nvSpPr>
        <p:spPr>
          <a:xfrm>
            <a:off x="609600" y="14906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776008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033DB9-CBBE-E41A-845F-5AF2BF478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1B214C9-4CB4-7BB7-3418-7B4C4CFB87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F105879-B51C-4B80-6473-41E993FF022E}"/>
              </a:ext>
            </a:extLst>
          </p:cNvPr>
          <p:cNvSpPr txBox="1"/>
          <p:nvPr/>
        </p:nvSpPr>
        <p:spPr>
          <a:xfrm>
            <a:off x="609600" y="14906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657671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8FDCC-579F-B37B-51E4-2D665B78B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726D595-8FAD-F153-D887-7864C2761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506CBB4-C678-E875-FE17-DBA2F64BFB10}"/>
              </a:ext>
            </a:extLst>
          </p:cNvPr>
          <p:cNvSpPr txBox="1"/>
          <p:nvPr/>
        </p:nvSpPr>
        <p:spPr>
          <a:xfrm>
            <a:off x="4562567" y="3075057"/>
            <a:ext cx="3066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i="1" dirty="0">
                <a:solidFill>
                  <a:srgbClr val="6F3E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Obrigado(a)!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5B1D459-9957-04FC-3948-8E1211C84342}"/>
              </a:ext>
            </a:extLst>
          </p:cNvPr>
          <p:cNvSpPr txBox="1"/>
          <p:nvPr/>
        </p:nvSpPr>
        <p:spPr>
          <a:xfrm>
            <a:off x="4348342" y="3812678"/>
            <a:ext cx="3599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3E23"/>
                </a:solidFill>
              </a:rPr>
              <a:t>Contato/ telefone/ e-mail </a:t>
            </a:r>
          </a:p>
        </p:txBody>
      </p:sp>
    </p:spTree>
    <p:extLst>
      <p:ext uri="{BB962C8B-B14F-4D97-AF65-F5344CB8AC3E}">
        <p14:creationId xmlns:p14="http://schemas.microsoft.com/office/powerpoint/2010/main" val="3000327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CB874-261A-D883-3F04-89A5CFB99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B0F7955-6100-D4AF-51A7-FF1B5341E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E90CFA8-B38E-2411-2521-EDEE55D72F60}"/>
              </a:ext>
            </a:extLst>
          </p:cNvPr>
          <p:cNvSpPr txBox="1"/>
          <p:nvPr/>
        </p:nvSpPr>
        <p:spPr>
          <a:xfrm>
            <a:off x="609600" y="14906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32AB2A-702D-D800-ED53-C7B170A9A6F5}"/>
              </a:ext>
            </a:extLst>
          </p:cNvPr>
          <p:cNvSpPr txBox="1"/>
          <p:nvPr/>
        </p:nvSpPr>
        <p:spPr>
          <a:xfrm>
            <a:off x="6282267" y="14906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479031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677295EADD37449E14F04DD69AA51C" ma:contentTypeVersion="6" ma:contentTypeDescription="Create a new document." ma:contentTypeScope="" ma:versionID="9f698dee17335ccd72798d4a7a8ef392">
  <xsd:schema xmlns:xsd="http://www.w3.org/2001/XMLSchema" xmlns:xs="http://www.w3.org/2001/XMLSchema" xmlns:p="http://schemas.microsoft.com/office/2006/metadata/properties" xmlns:ns3="dc6843b9-d08e-401e-9167-6cf55695a9bb" targetNamespace="http://schemas.microsoft.com/office/2006/metadata/properties" ma:root="true" ma:fieldsID="340a8df0e39f01085fdc4bd5df94f1fe" ns3:_="">
    <xsd:import namespace="dc6843b9-d08e-401e-9167-6cf55695a9b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6843b9-d08e-401e-9167-6cf55695a9b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6843b9-d08e-401e-9167-6cf55695a9bb" xsi:nil="true"/>
  </documentManagement>
</p:properties>
</file>

<file path=customXml/itemProps1.xml><?xml version="1.0" encoding="utf-8"?>
<ds:datastoreItem xmlns:ds="http://schemas.openxmlformats.org/officeDocument/2006/customXml" ds:itemID="{E5ABE15A-FB99-46AE-906E-CCB143519E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6843b9-d08e-401e-9167-6cf55695a9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72C3A9-8744-47D2-B20D-E49C22EF3C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CB64E3-DB5C-48B7-AC21-2418DDEB2ECF}">
  <ds:schemaRefs>
    <ds:schemaRef ds:uri="http://schemas.microsoft.com/office/2006/documentManagement/types"/>
    <ds:schemaRef ds:uri="dc6843b9-d08e-401e-9167-6cf55695a9bb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50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Luiza Miranda de Azevedo</dc:creator>
  <cp:lastModifiedBy>LUISA GUIMARAES OLIVEIRA CAVALCANTE</cp:lastModifiedBy>
  <cp:revision>4</cp:revision>
  <dcterms:created xsi:type="dcterms:W3CDTF">2026-08-08T18:52:07Z</dcterms:created>
  <dcterms:modified xsi:type="dcterms:W3CDTF">2026-08-08T20:39:42Z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0x010100FB677295EADD37449E14F04DD69AA51C</vt:lpwstr>
  </property>
</Properties>
</file>